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  <p:sldMasterId id="2147483674" r:id="rId2"/>
    <p:sldMasterId id="2147483725" r:id="rId3"/>
    <p:sldMasterId id="2147483855" r:id="rId4"/>
    <p:sldMasterId id="2147483876" r:id="rId5"/>
    <p:sldMasterId id="2147483897" r:id="rId6"/>
  </p:sldMasterIdLst>
  <p:notesMasterIdLst>
    <p:notesMasterId r:id="rId8"/>
  </p:notesMasterIdLst>
  <p:sldIdLst>
    <p:sldId id="488" r:id="rId7"/>
  </p:sldIdLst>
  <p:sldSz cx="12192000" cy="6858000"/>
  <p:notesSz cx="9926638" cy="6669088"/>
  <p:custDataLst>
    <p:tags r:id="rId9"/>
  </p:custDataLst>
  <p:defaultTextStyle>
    <a:defPPr>
      <a:defRPr lang="ru-RU"/>
    </a:defPPr>
    <a:lvl1pPr marL="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10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8D9FF"/>
    <a:srgbClr val="B1A7AA"/>
    <a:srgbClr val="D9D9D9"/>
    <a:srgbClr val="0E0804"/>
    <a:srgbClr val="FFFFFF"/>
    <a:srgbClr val="E6E6E6"/>
    <a:srgbClr val="F4EDE9"/>
    <a:srgbClr val="59ACD2"/>
    <a:srgbClr val="D7F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6395" autoAdjust="0"/>
  </p:normalViewPr>
  <p:slideViewPr>
    <p:cSldViewPr>
      <p:cViewPr>
        <p:scale>
          <a:sx n="50" d="100"/>
          <a:sy n="50" d="100"/>
        </p:scale>
        <p:origin x="509" y="-82"/>
      </p:cViewPr>
      <p:guideLst>
        <p:guide orient="horz" pos="1570"/>
        <p:guide pos="3840"/>
      </p:guideLst>
    </p:cSldViewPr>
  </p:slideViewPr>
  <p:outlineViewPr>
    <p:cViewPr>
      <p:scale>
        <a:sx n="33" d="100"/>
        <a:sy n="33" d="100"/>
      </p:scale>
      <p:origin x="0" y="-26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950" y="53"/>
      </p:cViewPr>
      <p:guideLst>
        <p:guide orient="horz" pos="210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34" y="1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/>
          <a:lstStyle>
            <a:lvl1pPr algn="r">
              <a:defRPr sz="600"/>
            </a:lvl1pPr>
          </a:lstStyle>
          <a:p>
            <a:fld id="{784B258E-DAAF-4A75-8C27-BE85EBF92687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62275" y="835025"/>
            <a:ext cx="4002088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303" tIns="24151" rIns="48303" bIns="241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51" y="3209102"/>
            <a:ext cx="7941937" cy="2626819"/>
          </a:xfrm>
          <a:prstGeom prst="rect">
            <a:avLst/>
          </a:prstGeom>
        </p:spPr>
        <p:txBody>
          <a:bodyPr vert="horz" lIns="48303" tIns="24151" rIns="48303" bIns="241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34" y="6334885"/>
            <a:ext cx="4301752" cy="334203"/>
          </a:xfrm>
          <a:prstGeom prst="rect">
            <a:avLst/>
          </a:prstGeom>
        </p:spPr>
        <p:txBody>
          <a:bodyPr vert="horz" lIns="48303" tIns="24151" rIns="48303" bIns="24151" rtlCol="0" anchor="b"/>
          <a:lstStyle>
            <a:lvl1pPr algn="r">
              <a:defRPr sz="600"/>
            </a:lvl1pPr>
          </a:lstStyle>
          <a:p>
            <a:fld id="{FA66F574-A63C-4239-BD75-F7798F58E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8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</p:spTree>
    <p:extLst>
      <p:ext uri="{BB962C8B-B14F-4D97-AF65-F5344CB8AC3E}">
        <p14:creationId xmlns:p14="http://schemas.microsoft.com/office/powerpoint/2010/main" val="844537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3476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01547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2413259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6" userDrawn="1">
          <p15:clr>
            <a:srgbClr val="FBAE40"/>
          </p15:clr>
        </p15:guide>
        <p15:guide id="2" pos="51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59449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 userDrawn="1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92192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 userDrawn="1">
          <p15:clr>
            <a:srgbClr val="FBAE40"/>
          </p15:clr>
        </p15:guide>
        <p15:guide id="6" orient="horz" pos="232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969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0151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 userDrawn="1">
          <p15:clr>
            <a:srgbClr val="FBAE40"/>
          </p15:clr>
        </p15:guide>
        <p15:guide id="2" pos="2057" userDrawn="1">
          <p15:clr>
            <a:srgbClr val="FBAE40"/>
          </p15:clr>
        </p15:guide>
        <p15:guide id="3" pos="3785" userDrawn="1">
          <p15:clr>
            <a:srgbClr val="FBAE40"/>
          </p15:clr>
        </p15:guide>
        <p15:guide id="4" pos="3888" userDrawn="1">
          <p15:clr>
            <a:srgbClr val="FBAE40"/>
          </p15:clr>
        </p15:guide>
        <p15:guide id="5" pos="5616" userDrawn="1">
          <p15:clr>
            <a:srgbClr val="FBAE40"/>
          </p15:clr>
        </p15:guide>
        <p15:guide id="6" pos="572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37635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45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29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 userDrawn="1">
          <p15:clr>
            <a:srgbClr val="FBAE40"/>
          </p15:clr>
        </p15:guide>
        <p15:guide id="2" pos="3057" userDrawn="1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 userDrawn="1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 userDrawn="1">
          <p15:clr>
            <a:srgbClr val="FBAE40"/>
          </p15:clr>
        </p15:guide>
        <p15:guide id="9" pos="3161" userDrawn="1">
          <p15:clr>
            <a:srgbClr val="FBAE40"/>
          </p15:clr>
        </p15:guide>
        <p15:guide id="10" pos="4519" userDrawn="1">
          <p15:clr>
            <a:srgbClr val="FBAE40"/>
          </p15:clr>
        </p15:guide>
        <p15:guide id="11" pos="4623" userDrawn="1">
          <p15:clr>
            <a:srgbClr val="FBAE40"/>
          </p15:clr>
        </p15:guide>
        <p15:guide id="12" pos="59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_вставка фото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>
          <a:xfrm>
            <a:off x="8148638" y="0"/>
            <a:ext cx="4043362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090193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 линия первой строки выравнена  по линии горизонта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79413" y="4782964"/>
            <a:ext cx="6707187" cy="846386"/>
          </a:xfrm>
        </p:spPr>
        <p:txBody>
          <a:bodyPr/>
          <a:lstStyle>
            <a:lvl1pPr marL="0" algn="l"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Подзаголовок раздела,</a:t>
            </a:r>
            <a:b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</a:br>
            <a:r>
              <a:rPr lang="ru-RU" kern="0" spc="12" dirty="0">
                <a:solidFill>
                  <a:srgbClr val="828282"/>
                </a:solidFill>
                <a:latin typeface="Verdana"/>
                <a:cs typeface="Verdana"/>
              </a:rPr>
              <a:t>тоже достаточно длинный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77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7324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962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32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6281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24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359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699-BA00-4390-A545-C7EAE4DE9559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6722-BE0C-4D28-8D0F-D8D2AB53E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10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1. Название первого раздела</a:t>
            </a:r>
            <a:endParaRPr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en-US" dirty="0"/>
              <a:t>Verdana Regular.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ru-RU" dirty="0" err="1"/>
              <a:t>Verdana</a:t>
            </a:r>
            <a:r>
              <a:rPr lang="ru-RU" dirty="0"/>
              <a:t> </a:t>
            </a:r>
            <a:r>
              <a:rPr lang="ru-RU" dirty="0" err="1"/>
              <a:t>Regular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второго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</p:spTree>
    <p:extLst>
      <p:ext uri="{BB962C8B-B14F-4D97-AF65-F5344CB8AC3E}">
        <p14:creationId xmlns:p14="http://schemas.microsoft.com/office/powerpoint/2010/main" val="2614379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1439369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1196823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371476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pic>
        <p:nvPicPr>
          <p:cNvPr id="30" name="Рисунок 2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1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2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9" name="Holder 3"/>
          <p:cNvSpPr>
            <a:spLocks noGrp="1"/>
          </p:cNvSpPr>
          <p:nvPr>
            <p:ph type="body" idx="31" hasCustomPrompt="1"/>
          </p:nvPr>
        </p:nvSpPr>
        <p:spPr>
          <a:xfrm>
            <a:off x="1196823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476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4" name="Holder 3"/>
          <p:cNvSpPr>
            <a:spLocks noGrp="1"/>
          </p:cNvSpPr>
          <p:nvPr>
            <p:ph type="body" idx="33" hasCustomPrompt="1"/>
          </p:nvPr>
        </p:nvSpPr>
        <p:spPr>
          <a:xfrm>
            <a:off x="1196823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4" hasCustomPrompt="1"/>
          </p:nvPr>
        </p:nvSpPr>
        <p:spPr>
          <a:xfrm>
            <a:off x="371476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6" name="Holder 3"/>
          <p:cNvSpPr>
            <a:spLocks noGrp="1"/>
          </p:cNvSpPr>
          <p:nvPr>
            <p:ph type="body" idx="35" hasCustomPrompt="1"/>
          </p:nvPr>
        </p:nvSpPr>
        <p:spPr>
          <a:xfrm>
            <a:off x="1196823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6" hasCustomPrompt="1"/>
          </p:nvPr>
        </p:nvSpPr>
        <p:spPr>
          <a:xfrm>
            <a:off x="371476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38" name="Holder 3"/>
          <p:cNvSpPr>
            <a:spLocks noGrp="1"/>
          </p:cNvSpPr>
          <p:nvPr>
            <p:ph type="body" idx="37" hasCustomPrompt="1"/>
          </p:nvPr>
        </p:nvSpPr>
        <p:spPr>
          <a:xfrm>
            <a:off x="1196823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8" hasCustomPrompt="1"/>
          </p:nvPr>
        </p:nvSpPr>
        <p:spPr>
          <a:xfrm>
            <a:off x="371476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0" name="Holder 3"/>
          <p:cNvSpPr>
            <a:spLocks noGrp="1"/>
          </p:cNvSpPr>
          <p:nvPr>
            <p:ph type="body" idx="39" hasCustomPrompt="1"/>
          </p:nvPr>
        </p:nvSpPr>
        <p:spPr>
          <a:xfrm>
            <a:off x="6878401" y="3124199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1" name="Holder 3"/>
          <p:cNvSpPr>
            <a:spLocks noGrp="1"/>
          </p:cNvSpPr>
          <p:nvPr>
            <p:ph type="body" idx="40" hasCustomPrompt="1"/>
          </p:nvPr>
        </p:nvSpPr>
        <p:spPr>
          <a:xfrm>
            <a:off x="6053054" y="3124200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2" name="Holder 3"/>
          <p:cNvSpPr>
            <a:spLocks noGrp="1"/>
          </p:cNvSpPr>
          <p:nvPr>
            <p:ph type="body" idx="41" hasCustomPrompt="1"/>
          </p:nvPr>
        </p:nvSpPr>
        <p:spPr>
          <a:xfrm>
            <a:off x="6878401" y="3760303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42" hasCustomPrompt="1"/>
          </p:nvPr>
        </p:nvSpPr>
        <p:spPr>
          <a:xfrm>
            <a:off x="6053054" y="3760304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43" hasCustomPrompt="1"/>
          </p:nvPr>
        </p:nvSpPr>
        <p:spPr>
          <a:xfrm>
            <a:off x="6878401" y="4396407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5" name="Holder 3"/>
          <p:cNvSpPr>
            <a:spLocks noGrp="1"/>
          </p:cNvSpPr>
          <p:nvPr>
            <p:ph type="body" idx="44" hasCustomPrompt="1"/>
          </p:nvPr>
        </p:nvSpPr>
        <p:spPr>
          <a:xfrm>
            <a:off x="6053054" y="4396408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45" hasCustomPrompt="1"/>
          </p:nvPr>
        </p:nvSpPr>
        <p:spPr>
          <a:xfrm>
            <a:off x="6878401" y="5032511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46" hasCustomPrompt="1"/>
          </p:nvPr>
        </p:nvSpPr>
        <p:spPr>
          <a:xfrm>
            <a:off x="6053054" y="5032512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48" name="Holder 3"/>
          <p:cNvSpPr>
            <a:spLocks noGrp="1"/>
          </p:cNvSpPr>
          <p:nvPr>
            <p:ph type="body" idx="47" hasCustomPrompt="1"/>
          </p:nvPr>
        </p:nvSpPr>
        <p:spPr>
          <a:xfrm>
            <a:off x="6878401" y="5668616"/>
            <a:ext cx="3865799" cy="46166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раздела в одну - три строки</a:t>
            </a:r>
            <a:endParaRPr dirty="0"/>
          </a:p>
        </p:txBody>
      </p:sp>
      <p:sp>
        <p:nvSpPr>
          <p:cNvPr id="49" name="Holder 3"/>
          <p:cNvSpPr>
            <a:spLocks noGrp="1"/>
          </p:cNvSpPr>
          <p:nvPr>
            <p:ph type="body" idx="48" hasCustomPrompt="1"/>
          </p:nvPr>
        </p:nvSpPr>
        <p:spPr>
          <a:xfrm>
            <a:off x="6053054" y="5668617"/>
            <a:ext cx="695324" cy="461665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30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97576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азделитель с номером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2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3608561"/>
            <a:ext cx="6707187" cy="1692771"/>
          </a:xfrm>
        </p:spPr>
        <p:txBody>
          <a:bodyPr anchor="t" anchorCtr="0"/>
          <a:lstStyle>
            <a:lvl1pPr marL="0" algn="l" defTabSz="542925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9" dirty="0">
                <a:latin typeface="Verdana"/>
                <a:cs typeface="Verdana"/>
              </a:rPr>
              <a:t>Очень </a:t>
            </a:r>
            <a:r>
              <a:rPr lang="ru-RU" sz="2800" spc="12" dirty="0">
                <a:latin typeface="Verdana"/>
                <a:cs typeface="Verdana"/>
              </a:rPr>
              <a:t>длинный </a:t>
            </a:r>
            <a:r>
              <a:rPr lang="ru-RU" sz="2800" spc="9" dirty="0">
                <a:latin typeface="Verdana"/>
                <a:cs typeface="Verdana"/>
              </a:rPr>
              <a:t>заголовок раздела </a:t>
            </a:r>
            <a:r>
              <a:rPr lang="ru-RU" sz="2800" spc="12" dirty="0">
                <a:latin typeface="Verdana"/>
                <a:cs typeface="Verdana"/>
              </a:rPr>
              <a:t>в </a:t>
            </a:r>
            <a:r>
              <a:rPr lang="ru-RU" sz="2800" spc="9" dirty="0">
                <a:latin typeface="Verdana"/>
                <a:cs typeface="Verdana"/>
              </a:rPr>
              <a:t>несколько </a:t>
            </a:r>
            <a:r>
              <a:rPr lang="ru-RU" sz="2800" spc="6" dirty="0">
                <a:latin typeface="Verdana"/>
                <a:cs typeface="Verdana"/>
              </a:rPr>
              <a:t>строк, </a:t>
            </a:r>
            <a:r>
              <a:rPr lang="ru-RU" sz="2800" spc="9" dirty="0">
                <a:latin typeface="Verdana"/>
                <a:cs typeface="Verdana"/>
              </a:rPr>
              <a:t>базовая </a:t>
            </a:r>
            <a:r>
              <a:rPr lang="ru-RU" sz="2800" spc="12" dirty="0">
                <a:latin typeface="Verdana"/>
                <a:cs typeface="Verdana"/>
              </a:rPr>
              <a:t>линия цифры выравнена </a:t>
            </a:r>
            <a:r>
              <a:rPr lang="ru-RU" sz="2800" spc="-952" dirty="0">
                <a:latin typeface="Verdana"/>
                <a:cs typeface="Verdana"/>
              </a:rPr>
              <a:t> </a:t>
            </a:r>
            <a:r>
              <a:rPr lang="ru-RU" sz="2800" spc="9" dirty="0">
                <a:latin typeface="Verdana"/>
                <a:cs typeface="Verdana"/>
              </a:rPr>
              <a:t>по</a:t>
            </a:r>
            <a:r>
              <a:rPr lang="ru-RU" sz="2800" spc="88" dirty="0">
                <a:latin typeface="Verdana"/>
                <a:cs typeface="Verdana"/>
              </a:rPr>
              <a:t> </a:t>
            </a:r>
            <a:r>
              <a:rPr lang="ru-RU" sz="2800" spc="12" dirty="0">
                <a:latin typeface="Verdana"/>
                <a:cs typeface="Verdana"/>
              </a:rPr>
              <a:t>линии</a:t>
            </a:r>
            <a:r>
              <a:rPr lang="ru-RU" sz="2800" spc="94" dirty="0">
                <a:latin typeface="Verdana"/>
                <a:cs typeface="Verdana"/>
              </a:rPr>
              <a:t> </a:t>
            </a:r>
            <a:r>
              <a:rPr lang="ru-RU" sz="2800" spc="9" dirty="0">
                <a:latin typeface="Verdana"/>
                <a:cs typeface="Verdana"/>
              </a:rPr>
              <a:t>горизонта</a:t>
            </a:r>
            <a:endParaRPr lang="ru-RU" sz="2800" dirty="0">
              <a:latin typeface="Verdana"/>
              <a:cs typeface="Verdana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 hasCustomPrompt="1"/>
          </p:nvPr>
        </p:nvSpPr>
        <p:spPr>
          <a:xfrm>
            <a:off x="311840" y="2285540"/>
            <a:ext cx="6715125" cy="1384995"/>
          </a:xfrm>
        </p:spPr>
        <p:txBody>
          <a:bodyPr lIns="0" anchor="b" anchorCtr="0"/>
          <a:lstStyle>
            <a:lvl1pPr marL="0" indent="0">
              <a:defRPr sz="9000">
                <a:solidFill>
                  <a:srgbClr val="828282"/>
                </a:solidFill>
              </a:defRPr>
            </a:lvl1pPr>
            <a:lvl2pPr>
              <a:defRPr sz="9000">
                <a:solidFill>
                  <a:srgbClr val="828282"/>
                </a:solidFill>
              </a:defRPr>
            </a:lvl2pPr>
            <a:lvl3pPr>
              <a:defRPr sz="9000">
                <a:solidFill>
                  <a:srgbClr val="828282"/>
                </a:solidFill>
              </a:defRPr>
            </a:lvl3pPr>
            <a:lvl4pPr>
              <a:defRPr sz="9000">
                <a:solidFill>
                  <a:srgbClr val="828282"/>
                </a:solidFill>
              </a:defRPr>
            </a:lvl4pPr>
            <a:lvl5pPr>
              <a:defRPr sz="90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379412" y="5341088"/>
            <a:ext cx="6707187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</a:defRPr>
            </a:lvl1pPr>
            <a:lvl2pPr>
              <a:defRPr sz="2800">
                <a:solidFill>
                  <a:srgbClr val="828282"/>
                </a:solidFill>
              </a:defRPr>
            </a:lvl2pPr>
            <a:lvl3pPr>
              <a:defRPr sz="2800">
                <a:solidFill>
                  <a:srgbClr val="828282"/>
                </a:solidFill>
              </a:defRPr>
            </a:lvl3pPr>
            <a:lvl4pPr>
              <a:defRPr sz="2800">
                <a:solidFill>
                  <a:srgbClr val="828282"/>
                </a:solidFill>
              </a:defRPr>
            </a:lvl4pPr>
            <a:lvl5pPr>
              <a:defRPr sz="28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Подзаголовок раздела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18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13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1. Название первого раздела</a:t>
            </a:r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Содержание</a:t>
            </a:r>
          </a:p>
        </p:txBody>
      </p:sp>
      <p:sp>
        <p:nvSpPr>
          <p:cNvPr id="16" name="Holder 3"/>
          <p:cNvSpPr>
            <a:spLocks noGrp="1"/>
          </p:cNvSpPr>
          <p:nvPr>
            <p:ph type="body" idx="13" hasCustomPrompt="1"/>
          </p:nvPr>
        </p:nvSpPr>
        <p:spPr>
          <a:xfrm>
            <a:off x="371476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en-US" dirty="0"/>
              <a:t>Verdana Regular.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6053054" y="3124200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3. Название первого раздела</a:t>
            </a:r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8" hasCustomPrompt="1"/>
          </p:nvPr>
        </p:nvSpPr>
        <p:spPr>
          <a:xfrm>
            <a:off x="6053054" y="3542512"/>
            <a:ext cx="4081546" cy="1269578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r>
              <a:rPr lang="ru-RU" dirty="0"/>
              <a:t>Набирается шрифтом </a:t>
            </a:r>
            <a:r>
              <a:rPr lang="ru-RU" dirty="0" err="1"/>
              <a:t>Verdana</a:t>
            </a:r>
            <a:r>
              <a:rPr lang="ru-RU" dirty="0"/>
              <a:t> </a:t>
            </a:r>
            <a:r>
              <a:rPr lang="ru-RU" dirty="0" err="1"/>
              <a:t>Regular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Подзаголовки могут быть набраны серым цветом шрифтом того же размера.</a:t>
            </a:r>
          </a:p>
        </p:txBody>
      </p:sp>
      <p:sp>
        <p:nvSpPr>
          <p:cNvPr id="14" name="Holder 3"/>
          <p:cNvSpPr>
            <a:spLocks noGrp="1"/>
          </p:cNvSpPr>
          <p:nvPr>
            <p:ph type="body" idx="19" hasCustomPrompt="1"/>
          </p:nvPr>
        </p:nvSpPr>
        <p:spPr>
          <a:xfrm>
            <a:off x="371476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2. Название первого раздела</a:t>
            </a:r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20" hasCustomPrompt="1"/>
          </p:nvPr>
        </p:nvSpPr>
        <p:spPr>
          <a:xfrm>
            <a:off x="371476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второго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</p:txBody>
      </p:sp>
      <p:sp>
        <p:nvSpPr>
          <p:cNvPr id="1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053054" y="4985191"/>
            <a:ext cx="4081546" cy="307777"/>
          </a:xfr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4. Название первого раздела</a:t>
            </a:r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 hasCustomPrompt="1"/>
          </p:nvPr>
        </p:nvSpPr>
        <p:spPr>
          <a:xfrm>
            <a:off x="6053054" y="5403503"/>
            <a:ext cx="4081546" cy="692497"/>
          </a:xfrm>
        </p:spPr>
        <p:txBody>
          <a:bodyPr wrap="square" lIns="0" tIns="0" rIns="0" bIns="0">
            <a:spAutoFit/>
          </a:bodyPr>
          <a:lstStyle>
            <a:lvl1pPr marL="357188" indent="-357188">
              <a:spcAft>
                <a:spcPts val="900"/>
              </a:spcAft>
              <a:buFont typeface="+mj-lt"/>
              <a:buAutoNum type="arabicPeriod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Заголовки слайдов первого раздела</a:t>
            </a:r>
          </a:p>
          <a:p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ru-RU" dirty="0"/>
          </a:p>
          <a:p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  <a:endParaRPr dirty="0"/>
          </a:p>
        </p:txBody>
      </p:sp>
      <p:sp>
        <p:nvSpPr>
          <p:cNvPr id="21" name="Holder 3"/>
          <p:cNvSpPr>
            <a:spLocks noGrp="1"/>
          </p:cNvSpPr>
          <p:nvPr>
            <p:ph type="body" idx="23" hasCustomPrompt="1"/>
          </p:nvPr>
        </p:nvSpPr>
        <p:spPr>
          <a:xfrm>
            <a:off x="4632341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2" name="Holder 3"/>
          <p:cNvSpPr>
            <a:spLocks noGrp="1"/>
          </p:cNvSpPr>
          <p:nvPr>
            <p:ph type="body" idx="24" hasCustomPrompt="1"/>
          </p:nvPr>
        </p:nvSpPr>
        <p:spPr>
          <a:xfrm>
            <a:off x="10313919" y="3542512"/>
            <a:ext cx="430281" cy="961802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3" name="Holder 3"/>
          <p:cNvSpPr>
            <a:spLocks noGrp="1"/>
          </p:cNvSpPr>
          <p:nvPr>
            <p:ph type="body" idx="25" hasCustomPrompt="1"/>
          </p:nvPr>
        </p:nvSpPr>
        <p:spPr>
          <a:xfrm>
            <a:off x="4632341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4" name="Holder 3"/>
          <p:cNvSpPr>
            <a:spLocks noGrp="1"/>
          </p:cNvSpPr>
          <p:nvPr>
            <p:ph type="body" idx="26" hasCustomPrompt="1"/>
          </p:nvPr>
        </p:nvSpPr>
        <p:spPr>
          <a:xfrm>
            <a:off x="10313919" y="5403503"/>
            <a:ext cx="430281" cy="692497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  <a:p>
            <a:r>
              <a:rPr lang="en-US" dirty="0"/>
              <a:t>##</a:t>
            </a:r>
          </a:p>
        </p:txBody>
      </p:sp>
      <p:sp>
        <p:nvSpPr>
          <p:cNvPr id="25" name="Holder 3"/>
          <p:cNvSpPr>
            <a:spLocks noGrp="1"/>
          </p:cNvSpPr>
          <p:nvPr>
            <p:ph type="body" idx="27" hasCustomPrompt="1"/>
          </p:nvPr>
        </p:nvSpPr>
        <p:spPr>
          <a:xfrm>
            <a:off x="4632341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6" name="Holder 3"/>
          <p:cNvSpPr>
            <a:spLocks noGrp="1"/>
          </p:cNvSpPr>
          <p:nvPr>
            <p:ph type="body" idx="28" hasCustomPrompt="1"/>
          </p:nvPr>
        </p:nvSpPr>
        <p:spPr>
          <a:xfrm>
            <a:off x="10313919" y="3201144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7" name="Holder 3"/>
          <p:cNvSpPr>
            <a:spLocks noGrp="1"/>
          </p:cNvSpPr>
          <p:nvPr>
            <p:ph type="body" idx="29" hasCustomPrompt="1"/>
          </p:nvPr>
        </p:nvSpPr>
        <p:spPr>
          <a:xfrm>
            <a:off x="4632341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  <p:sp>
        <p:nvSpPr>
          <p:cNvPr id="28" name="Holder 3"/>
          <p:cNvSpPr>
            <a:spLocks noGrp="1"/>
          </p:cNvSpPr>
          <p:nvPr>
            <p:ph type="body" idx="30" hasCustomPrompt="1"/>
          </p:nvPr>
        </p:nvSpPr>
        <p:spPr>
          <a:xfrm>
            <a:off x="10313919" y="5062135"/>
            <a:ext cx="430281" cy="153888"/>
          </a:xfrm>
        </p:spPr>
        <p:txBody>
          <a:bodyPr wrap="square" lIns="0" tIns="0" rIns="0" bIns="0">
            <a:spAutoFit/>
          </a:bodyPr>
          <a:lstStyle>
            <a:lvl1pPr marL="0" indent="0">
              <a:spcAft>
                <a:spcPts val="900"/>
              </a:spcAft>
              <a:buFontTx/>
              <a:buNone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4195287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3559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0713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4422303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6834985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9467605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40780413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495914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851228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96655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093296"/>
            <a:ext cx="7968208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6707187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6716712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Подзаголовок презентации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</p:spTree>
    <p:extLst>
      <p:ext uri="{BB962C8B-B14F-4D97-AF65-F5344CB8AC3E}">
        <p14:creationId xmlns:p14="http://schemas.microsoft.com/office/powerpoint/2010/main" val="2004188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584939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982403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7305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7742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40595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5656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2965049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0434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0176170"/>
      </p:ext>
    </p:extLst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054042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азделитель 1 спике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 userDrawn="1"/>
        </p:nvSpPr>
        <p:spPr>
          <a:xfrm>
            <a:off x="8148638" y="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3" name="bg object 17"/>
          <p:cNvSpPr/>
          <p:nvPr userDrawn="1"/>
        </p:nvSpPr>
        <p:spPr>
          <a:xfrm>
            <a:off x="8148638" y="3427200"/>
            <a:ext cx="404336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379412" y="1808922"/>
            <a:ext cx="7011988" cy="1692771"/>
          </a:xfrm>
        </p:spPr>
        <p:txBody>
          <a:bodyPr anchor="b" anchorCtr="0"/>
          <a:lstStyle>
            <a:lvl1pPr algn="l" defTabSz="542925"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marL="7701" marR="3081">
              <a:lnSpc>
                <a:spcPts val="3250"/>
              </a:lnSpc>
              <a:spcBef>
                <a:spcPts val="170"/>
              </a:spcBef>
            </a:pPr>
            <a:r>
              <a:rPr lang="ru-RU" sz="2800" spc="12" dirty="0">
                <a:latin typeface="Verdana"/>
                <a:cs typeface="Verdana"/>
              </a:rPr>
              <a:t>Очень длинный заголовок раздела презентации в несколько строк, базовая линия последней строки выравнена  по линии горизонта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384751"/>
            <a:ext cx="3495600" cy="457527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3511964"/>
            <a:ext cx="7021946" cy="430887"/>
          </a:xfrm>
        </p:spPr>
        <p:txBody>
          <a:bodyPr/>
          <a:lstStyle>
            <a:lvl1pPr>
              <a:defRPr sz="2800">
                <a:solidFill>
                  <a:srgbClr val="828282"/>
                </a:solidFill>
                <a:latin typeface="+mn-lt"/>
              </a:defRPr>
            </a:lvl1pPr>
            <a:lvl2pPr>
              <a:defRPr sz="2800">
                <a:solidFill>
                  <a:srgbClr val="828282"/>
                </a:solidFill>
                <a:latin typeface="+mn-lt"/>
              </a:defRPr>
            </a:lvl2pPr>
            <a:lvl3pPr>
              <a:defRPr sz="2800">
                <a:solidFill>
                  <a:srgbClr val="828282"/>
                </a:solidFill>
                <a:latin typeface="+mn-lt"/>
              </a:defRPr>
            </a:lvl3pPr>
            <a:lvl4pPr>
              <a:defRPr sz="2800">
                <a:solidFill>
                  <a:srgbClr val="828282"/>
                </a:solidFill>
                <a:latin typeface="+mn-lt"/>
              </a:defRPr>
            </a:lvl4pPr>
            <a:lvl5pPr>
              <a:defRPr sz="2800">
                <a:solidFill>
                  <a:srgbClr val="82828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Подзаголовок презентации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369888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683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4114421" y="5770035"/>
            <a:ext cx="3277413" cy="24571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Имя и фамилия спикера</a:t>
            </a:r>
          </a:p>
        </p:txBody>
      </p:sp>
      <p:sp>
        <p:nvSpPr>
          <p:cNvPr id="15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4115234" y="6050446"/>
            <a:ext cx="3276600" cy="492443"/>
          </a:xfrm>
        </p:spPr>
        <p:txBody>
          <a:bodyPr/>
          <a:lstStyle>
            <a:lvl1pPr>
              <a:defRPr sz="1600">
                <a:solidFill>
                  <a:srgbClr val="828282"/>
                </a:solidFill>
              </a:defRPr>
            </a:lvl1pPr>
            <a:lvl2pPr>
              <a:defRPr sz="1600">
                <a:solidFill>
                  <a:srgbClr val="828282"/>
                </a:solidFill>
              </a:defRPr>
            </a:lvl2pPr>
            <a:lvl3pPr>
              <a:defRPr sz="1600">
                <a:solidFill>
                  <a:srgbClr val="828282"/>
                </a:solidFill>
              </a:defRPr>
            </a:lvl3pPr>
            <a:lvl4pPr>
              <a:defRPr sz="1600">
                <a:solidFill>
                  <a:srgbClr val="828282"/>
                </a:solidFill>
              </a:defRPr>
            </a:lvl4pPr>
            <a:lvl5pPr>
              <a:defRPr sz="1600">
                <a:solidFill>
                  <a:srgbClr val="828282"/>
                </a:solidFill>
              </a:defRPr>
            </a:lvl5pPr>
          </a:lstStyle>
          <a:p>
            <a:pPr lvl="0"/>
            <a:r>
              <a:rPr lang="ru-RU" dirty="0"/>
              <a:t>Очень длинное название должности в несколько строк</a:t>
            </a:r>
          </a:p>
        </p:txBody>
      </p:sp>
    </p:spTree>
    <p:extLst>
      <p:ext uri="{BB962C8B-B14F-4D97-AF65-F5344CB8AC3E}">
        <p14:creationId xmlns:p14="http://schemas.microsoft.com/office/powerpoint/2010/main" val="3938829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937944"/>
      </p:ext>
    </p:extLst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208652"/>
      </p:ext>
    </p:extLst>
  </p:cSld>
  <p:clrMapOvr>
    <a:masterClrMapping/>
  </p:clrMapOvr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666551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2118501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2698430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94756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16606442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91591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566287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727000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2416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2119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8653695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4487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647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73096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2823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460879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3902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262376"/>
      </p:ext>
    </p:extLst>
  </p:cSld>
  <p:clrMapOvr>
    <a:masterClrMapping/>
  </p:clrMapOvr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125152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91281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551581"/>
      </p:ext>
    </p:extLst>
  </p:cSld>
  <p:clrMapOvr>
    <a:masterClrMapping/>
  </p:clrMapOvr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ле для текс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6651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703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99644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71475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6248400" y="1431923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Объект 6"/>
          <p:cNvSpPr>
            <a:spLocks noGrp="1"/>
          </p:cNvSpPr>
          <p:nvPr>
            <p:ph sz="quarter" idx="16"/>
          </p:nvPr>
        </p:nvSpPr>
        <p:spPr>
          <a:xfrm>
            <a:off x="6248400" y="3927474"/>
            <a:ext cx="5572125" cy="2216151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30594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800" b="0" i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  <a:r>
              <a:rPr lang="en-US" dirty="0"/>
              <a:t> </a:t>
            </a:r>
            <a:r>
              <a:rPr lang="ru-RU" dirty="0"/>
              <a:t>Основной посыл / </a:t>
            </a:r>
            <a:br>
              <a:rPr lang="en-US" dirty="0"/>
            </a:br>
            <a:r>
              <a:rPr lang="ru-RU" dirty="0"/>
              <a:t>мысль слайда 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Объект 6"/>
          <p:cNvSpPr>
            <a:spLocks noGrp="1"/>
          </p:cNvSpPr>
          <p:nvPr>
            <p:ph sz="quarter" idx="15"/>
          </p:nvPr>
        </p:nvSpPr>
        <p:spPr>
          <a:xfrm>
            <a:off x="371475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6248400" y="2819400"/>
            <a:ext cx="5572125" cy="3324225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75218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с выводам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371475" y="1431924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8"/>
          </p:nvPr>
        </p:nvSpPr>
        <p:spPr>
          <a:xfrm>
            <a:off x="437322" y="1481138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71475" y="3884322"/>
            <a:ext cx="11449049" cy="22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5" name="Holder 3"/>
          <p:cNvSpPr>
            <a:spLocks noGrp="1"/>
          </p:cNvSpPr>
          <p:nvPr>
            <p:ph type="body" idx="16" hasCustomPrompt="1"/>
          </p:nvPr>
        </p:nvSpPr>
        <p:spPr>
          <a:xfrm>
            <a:off x="8148524" y="1480930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  <a:endParaRPr dirty="0"/>
          </a:p>
        </p:txBody>
      </p:sp>
      <p:sp>
        <p:nvSpPr>
          <p:cNvPr id="17" name="object 64"/>
          <p:cNvSpPr/>
          <p:nvPr userDrawn="1"/>
        </p:nvSpPr>
        <p:spPr>
          <a:xfrm>
            <a:off x="7898020" y="160020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  <p:sp>
        <p:nvSpPr>
          <p:cNvPr id="18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3945835"/>
            <a:ext cx="3672000" cy="2167144"/>
          </a:xfrm>
        </p:spPr>
        <p:txBody>
          <a:bodyPr lIns="0" tIns="0" rIns="0" bIns="0">
            <a:noAutofit/>
          </a:bodyPr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Выводы по графику</a:t>
            </a:r>
          </a:p>
        </p:txBody>
      </p:sp>
      <p:sp>
        <p:nvSpPr>
          <p:cNvPr id="19" name="Диаграмма 3"/>
          <p:cNvSpPr>
            <a:spLocks noGrp="1"/>
          </p:cNvSpPr>
          <p:nvPr>
            <p:ph type="chart" sz="quarter" idx="19"/>
          </p:nvPr>
        </p:nvSpPr>
        <p:spPr>
          <a:xfrm>
            <a:off x="437322" y="3934854"/>
            <a:ext cx="7493827" cy="2166937"/>
          </a:xfrm>
        </p:spPr>
        <p:txBody>
          <a:bodyPr>
            <a:noAutofit/>
          </a:bodyPr>
          <a:lstStyle>
            <a:lvl1pPr>
              <a:defRPr sz="1600" cap="all" baseline="0">
                <a:solidFill>
                  <a:srgbClr val="595959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0" name="object 64"/>
          <p:cNvSpPr/>
          <p:nvPr userDrawn="1"/>
        </p:nvSpPr>
        <p:spPr>
          <a:xfrm>
            <a:off x="7898020" y="4005470"/>
            <a:ext cx="188680" cy="377360"/>
          </a:xfrm>
          <a:custGeom>
            <a:avLst/>
            <a:gdLst/>
            <a:ahLst/>
            <a:cxnLst/>
            <a:rect l="l" t="t" r="r" b="b"/>
            <a:pathLst>
              <a:path w="311150" h="622300">
                <a:moveTo>
                  <a:pt x="10" y="0"/>
                </a:moveTo>
                <a:lnTo>
                  <a:pt x="0" y="621939"/>
                </a:lnTo>
                <a:lnTo>
                  <a:pt x="310974" y="310964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662"/>
          </a:p>
        </p:txBody>
      </p:sp>
    </p:spTree>
    <p:extLst>
      <p:ext uri="{BB962C8B-B14F-4D97-AF65-F5344CB8AC3E}">
        <p14:creationId xmlns:p14="http://schemas.microsoft.com/office/powerpoint/2010/main" val="3554517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6">
          <p15:clr>
            <a:srgbClr val="FBAE40"/>
          </p15:clr>
        </p15:guide>
        <p15:guide id="2" pos="5128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1"/>
            <a:ext cx="3672000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07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_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371475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4260000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quarter" idx="19"/>
          </p:nvPr>
        </p:nvSpPr>
        <p:spPr>
          <a:xfrm>
            <a:off x="8148524" y="3902656"/>
            <a:ext cx="3672000" cy="2244144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00808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454">
          <p15:clr>
            <a:srgbClr val="FBAE40"/>
          </p15:clr>
        </p15:guide>
        <p15:guide id="6" orient="horz" pos="2322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6"/>
          <p:cNvSpPr>
            <a:spLocks noGrp="1"/>
          </p:cNvSpPr>
          <p:nvPr>
            <p:ph sz="quarter" idx="14"/>
          </p:nvPr>
        </p:nvSpPr>
        <p:spPr>
          <a:xfrm>
            <a:off x="371475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4260000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8148524" y="1438401"/>
            <a:ext cx="3672000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12"/>
          </p:nvPr>
        </p:nvSpPr>
        <p:spPr>
          <a:xfrm>
            <a:off x="4259999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13"/>
          </p:nvPr>
        </p:nvSpPr>
        <p:spPr>
          <a:xfrm>
            <a:off x="8148524" y="3619500"/>
            <a:ext cx="3672000" cy="2527300"/>
          </a:xfr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514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6248400" y="1438401"/>
            <a:ext cx="5572124" cy="4708981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980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1438400"/>
            <a:ext cx="2725200" cy="47083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358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блок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327942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6187375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9095324" y="3619500"/>
            <a:ext cx="2718000" cy="2527299"/>
          </a:xfr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Объект 6"/>
          <p:cNvSpPr>
            <a:spLocks noGrp="1"/>
          </p:cNvSpPr>
          <p:nvPr>
            <p:ph sz="quarter" idx="15"/>
          </p:nvPr>
        </p:nvSpPr>
        <p:spPr>
          <a:xfrm>
            <a:off x="371475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6"/>
          <p:cNvSpPr>
            <a:spLocks noGrp="1"/>
          </p:cNvSpPr>
          <p:nvPr>
            <p:ph sz="quarter" idx="16"/>
          </p:nvPr>
        </p:nvSpPr>
        <p:spPr>
          <a:xfrm>
            <a:off x="3278962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Объект 6"/>
          <p:cNvSpPr>
            <a:spLocks noGrp="1"/>
          </p:cNvSpPr>
          <p:nvPr>
            <p:ph sz="quarter" idx="17"/>
          </p:nvPr>
        </p:nvSpPr>
        <p:spPr>
          <a:xfrm>
            <a:off x="6186449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Объект 6"/>
          <p:cNvSpPr>
            <a:spLocks noGrp="1"/>
          </p:cNvSpPr>
          <p:nvPr>
            <p:ph sz="quarter" idx="18"/>
          </p:nvPr>
        </p:nvSpPr>
        <p:spPr>
          <a:xfrm>
            <a:off x="9093936" y="1438401"/>
            <a:ext cx="2719388" cy="1990599"/>
          </a:xfr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7428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9690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66889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9690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60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1х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868822" y="1437669"/>
            <a:ext cx="11081244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1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7338261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27" name="Прямая соединительная линия 26"/>
          <p:cNvCxnSpPr/>
          <p:nvPr userDrawn="1"/>
        </p:nvCxnSpPr>
        <p:spPr>
          <a:xfrm flipV="1">
            <a:off x="1425584" y="1857505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7338261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7338261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7338261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7338261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501599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501599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501599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501599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5015999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2693737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2693737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2693737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2693737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2693737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0" y="3884002"/>
            <a:ext cx="9984432" cy="40889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spcBef>
                <a:spcPts val="1200"/>
              </a:spcBef>
            </a:pPr>
            <a:endParaRPr lang="x-none" sz="2400" dirty="0" err="1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7338261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cxnSp>
        <p:nvCxnSpPr>
          <p:cNvPr id="54" name="Прямая соединительная линия 53"/>
          <p:cNvCxnSpPr/>
          <p:nvPr userDrawn="1"/>
        </p:nvCxnSpPr>
        <p:spPr>
          <a:xfrm flipV="1">
            <a:off x="1425584" y="4303838"/>
            <a:ext cx="8243308" cy="1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7338261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7338261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7338261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7338261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501599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501599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501599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501599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5015999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2693737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2693737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2693737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2693737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2693737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7" name="Holder 3"/>
          <p:cNvSpPr>
            <a:spLocks noGrp="1"/>
          </p:cNvSpPr>
          <p:nvPr>
            <p:ph type="body" idx="54" hasCustomPrompt="1"/>
          </p:nvPr>
        </p:nvSpPr>
        <p:spPr>
          <a:xfrm>
            <a:off x="9660524" y="2512798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8" name="Holder 3"/>
          <p:cNvSpPr>
            <a:spLocks noGrp="1"/>
          </p:cNvSpPr>
          <p:nvPr>
            <p:ph type="body" idx="55" hasCustomPrompt="1"/>
          </p:nvPr>
        </p:nvSpPr>
        <p:spPr>
          <a:xfrm>
            <a:off x="9660524" y="2716103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9" name="Holder 3"/>
          <p:cNvSpPr>
            <a:spLocks noGrp="1"/>
          </p:cNvSpPr>
          <p:nvPr>
            <p:ph type="body" idx="56" hasCustomPrompt="1"/>
          </p:nvPr>
        </p:nvSpPr>
        <p:spPr>
          <a:xfrm>
            <a:off x="9660524" y="2919408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0" name="Holder 3"/>
          <p:cNvSpPr>
            <a:spLocks noGrp="1"/>
          </p:cNvSpPr>
          <p:nvPr>
            <p:ph type="body" idx="57" hasCustomPrompt="1"/>
          </p:nvPr>
        </p:nvSpPr>
        <p:spPr>
          <a:xfrm>
            <a:off x="9660524" y="3122712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1" name="Рисунок 4"/>
          <p:cNvSpPr>
            <a:spLocks noGrp="1"/>
          </p:cNvSpPr>
          <p:nvPr>
            <p:ph type="pic" sz="quarter" idx="58"/>
          </p:nvPr>
        </p:nvSpPr>
        <p:spPr>
          <a:xfrm>
            <a:off x="9660524" y="1344617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2" name="Holder 3"/>
          <p:cNvSpPr>
            <a:spLocks noGrp="1"/>
          </p:cNvSpPr>
          <p:nvPr>
            <p:ph type="body" idx="59" hasCustomPrompt="1"/>
          </p:nvPr>
        </p:nvSpPr>
        <p:spPr>
          <a:xfrm>
            <a:off x="9660524" y="4959131"/>
            <a:ext cx="21600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83" name="Holder 3"/>
          <p:cNvSpPr>
            <a:spLocks noGrp="1"/>
          </p:cNvSpPr>
          <p:nvPr>
            <p:ph type="body" idx="60" hasCustomPrompt="1"/>
          </p:nvPr>
        </p:nvSpPr>
        <p:spPr>
          <a:xfrm>
            <a:off x="9660524" y="5162436"/>
            <a:ext cx="21600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84" name="Holder 3"/>
          <p:cNvSpPr>
            <a:spLocks noGrp="1"/>
          </p:cNvSpPr>
          <p:nvPr>
            <p:ph type="body" idx="61" hasCustomPrompt="1"/>
          </p:nvPr>
        </p:nvSpPr>
        <p:spPr>
          <a:xfrm>
            <a:off x="9660524" y="5365741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85" name="Holder 3"/>
          <p:cNvSpPr>
            <a:spLocks noGrp="1"/>
          </p:cNvSpPr>
          <p:nvPr>
            <p:ph type="body" idx="62" hasCustomPrompt="1"/>
          </p:nvPr>
        </p:nvSpPr>
        <p:spPr>
          <a:xfrm>
            <a:off x="9660524" y="5569045"/>
            <a:ext cx="21600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63"/>
          </p:nvPr>
        </p:nvSpPr>
        <p:spPr>
          <a:xfrm>
            <a:off x="9660524" y="3790950"/>
            <a:ext cx="1080000" cy="10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9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5">
          <p15:clr>
            <a:srgbClr val="FBAE40"/>
          </p15:clr>
        </p15:guide>
        <p15:guide id="2" pos="3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6" pos="6085">
          <p15:clr>
            <a:srgbClr val="FBAE40"/>
          </p15:clr>
        </p15:guide>
        <p15:guide id="7" orient="horz" pos="2394">
          <p15:clr>
            <a:srgbClr val="FBAE40"/>
          </p15:clr>
        </p15:guide>
        <p15:guide id="8" pos="1698">
          <p15:clr>
            <a:srgbClr val="FBAE40"/>
          </p15:clr>
        </p15:guide>
        <p15:guide id="9" pos="3161">
          <p15:clr>
            <a:srgbClr val="FBAE40"/>
          </p15:clr>
        </p15:guide>
        <p15:guide id="10" pos="4519">
          <p15:clr>
            <a:srgbClr val="FBAE40"/>
          </p15:clr>
        </p15:guide>
        <p15:guide id="11" pos="4623">
          <p15:clr>
            <a:srgbClr val="FBAE40"/>
          </p15:clr>
        </p15:guide>
        <p15:guide id="12" pos="5982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писание проектов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Описание проектов </a:t>
            </a:r>
            <a:br>
              <a:rPr lang="ru-RU" dirty="0"/>
            </a:br>
            <a:r>
              <a:rPr lang="ru-RU" dirty="0"/>
              <a:t>вариант 2 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4" hasCustomPrompt="1"/>
          </p:nvPr>
        </p:nvSpPr>
        <p:spPr>
          <a:xfrm>
            <a:off x="9095324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15" hasCustomPrompt="1"/>
          </p:nvPr>
        </p:nvSpPr>
        <p:spPr>
          <a:xfrm>
            <a:off x="9095324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16" hasCustomPrompt="1"/>
          </p:nvPr>
        </p:nvSpPr>
        <p:spPr>
          <a:xfrm>
            <a:off x="9095324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5" name="Holder 3"/>
          <p:cNvSpPr>
            <a:spLocks noGrp="1"/>
          </p:cNvSpPr>
          <p:nvPr>
            <p:ph type="body" idx="17" hasCustomPrompt="1"/>
          </p:nvPr>
        </p:nvSpPr>
        <p:spPr>
          <a:xfrm>
            <a:off x="9095324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9057153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6" name="Holder 3"/>
          <p:cNvSpPr>
            <a:spLocks noGrp="1"/>
          </p:cNvSpPr>
          <p:nvPr>
            <p:ph type="body" idx="19" hasCustomPrompt="1"/>
          </p:nvPr>
        </p:nvSpPr>
        <p:spPr>
          <a:xfrm>
            <a:off x="619020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20" hasCustomPrompt="1"/>
          </p:nvPr>
        </p:nvSpPr>
        <p:spPr>
          <a:xfrm>
            <a:off x="619020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21" hasCustomPrompt="1"/>
          </p:nvPr>
        </p:nvSpPr>
        <p:spPr>
          <a:xfrm>
            <a:off x="619020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39" name="Holder 3"/>
          <p:cNvSpPr>
            <a:spLocks noGrp="1"/>
          </p:cNvSpPr>
          <p:nvPr>
            <p:ph type="body" idx="22" hasCustomPrompt="1"/>
          </p:nvPr>
        </p:nvSpPr>
        <p:spPr>
          <a:xfrm>
            <a:off x="619020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1" name="Holder 3"/>
          <p:cNvSpPr>
            <a:spLocks noGrp="1"/>
          </p:cNvSpPr>
          <p:nvPr>
            <p:ph type="body" idx="24" hasCustomPrompt="1"/>
          </p:nvPr>
        </p:nvSpPr>
        <p:spPr>
          <a:xfrm>
            <a:off x="3277890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2" name="Holder 3"/>
          <p:cNvSpPr>
            <a:spLocks noGrp="1"/>
          </p:cNvSpPr>
          <p:nvPr>
            <p:ph type="body" idx="25" hasCustomPrompt="1"/>
          </p:nvPr>
        </p:nvSpPr>
        <p:spPr>
          <a:xfrm>
            <a:off x="3277890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3" name="Holder 3"/>
          <p:cNvSpPr>
            <a:spLocks noGrp="1"/>
          </p:cNvSpPr>
          <p:nvPr>
            <p:ph type="body" idx="26" hasCustomPrompt="1"/>
          </p:nvPr>
        </p:nvSpPr>
        <p:spPr>
          <a:xfrm>
            <a:off x="3277890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4" name="Holder 3"/>
          <p:cNvSpPr>
            <a:spLocks noGrp="1"/>
          </p:cNvSpPr>
          <p:nvPr>
            <p:ph type="body" idx="27" hasCustomPrompt="1"/>
          </p:nvPr>
        </p:nvSpPr>
        <p:spPr>
          <a:xfrm>
            <a:off x="3277890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6" name="Holder 3"/>
          <p:cNvSpPr>
            <a:spLocks noGrp="1"/>
          </p:cNvSpPr>
          <p:nvPr>
            <p:ph type="body" idx="29" hasCustomPrompt="1"/>
          </p:nvPr>
        </p:nvSpPr>
        <p:spPr>
          <a:xfrm>
            <a:off x="371829" y="2724151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47" name="Holder 3"/>
          <p:cNvSpPr>
            <a:spLocks noGrp="1"/>
          </p:cNvSpPr>
          <p:nvPr>
            <p:ph type="body" idx="30" hasCustomPrompt="1"/>
          </p:nvPr>
        </p:nvSpPr>
        <p:spPr>
          <a:xfrm>
            <a:off x="371829" y="2927456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48" name="Holder 3"/>
          <p:cNvSpPr>
            <a:spLocks noGrp="1"/>
          </p:cNvSpPr>
          <p:nvPr>
            <p:ph type="body" idx="31" hasCustomPrompt="1"/>
          </p:nvPr>
        </p:nvSpPr>
        <p:spPr>
          <a:xfrm>
            <a:off x="371829" y="3130761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32" hasCustomPrompt="1"/>
          </p:nvPr>
        </p:nvSpPr>
        <p:spPr>
          <a:xfrm>
            <a:off x="371829" y="3334065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34" hasCustomPrompt="1"/>
          </p:nvPr>
        </p:nvSpPr>
        <p:spPr>
          <a:xfrm>
            <a:off x="9095324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55" name="Holder 3"/>
          <p:cNvSpPr>
            <a:spLocks noGrp="1"/>
          </p:cNvSpPr>
          <p:nvPr>
            <p:ph type="body" idx="35" hasCustomPrompt="1"/>
          </p:nvPr>
        </p:nvSpPr>
        <p:spPr>
          <a:xfrm>
            <a:off x="9095324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56" name="Holder 3"/>
          <p:cNvSpPr>
            <a:spLocks noGrp="1"/>
          </p:cNvSpPr>
          <p:nvPr>
            <p:ph type="body" idx="36" hasCustomPrompt="1"/>
          </p:nvPr>
        </p:nvSpPr>
        <p:spPr>
          <a:xfrm>
            <a:off x="9095324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57" name="Holder 3"/>
          <p:cNvSpPr>
            <a:spLocks noGrp="1"/>
          </p:cNvSpPr>
          <p:nvPr>
            <p:ph type="body" idx="37" hasCustomPrompt="1"/>
          </p:nvPr>
        </p:nvSpPr>
        <p:spPr>
          <a:xfrm>
            <a:off x="9095324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58" name="Рисунок 4"/>
          <p:cNvSpPr>
            <a:spLocks noGrp="1"/>
          </p:cNvSpPr>
          <p:nvPr>
            <p:ph type="pic" sz="quarter" idx="38"/>
          </p:nvPr>
        </p:nvSpPr>
        <p:spPr>
          <a:xfrm>
            <a:off x="9057153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9" name="Holder 3"/>
          <p:cNvSpPr>
            <a:spLocks noGrp="1"/>
          </p:cNvSpPr>
          <p:nvPr>
            <p:ph type="body" idx="39" hasCustomPrompt="1"/>
          </p:nvPr>
        </p:nvSpPr>
        <p:spPr>
          <a:xfrm>
            <a:off x="619020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0" name="Holder 3"/>
          <p:cNvSpPr>
            <a:spLocks noGrp="1"/>
          </p:cNvSpPr>
          <p:nvPr>
            <p:ph type="body" idx="40" hasCustomPrompt="1"/>
          </p:nvPr>
        </p:nvSpPr>
        <p:spPr>
          <a:xfrm>
            <a:off x="619020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1" name="Holder 3"/>
          <p:cNvSpPr>
            <a:spLocks noGrp="1"/>
          </p:cNvSpPr>
          <p:nvPr>
            <p:ph type="body" idx="41" hasCustomPrompt="1"/>
          </p:nvPr>
        </p:nvSpPr>
        <p:spPr>
          <a:xfrm>
            <a:off x="619020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42" hasCustomPrompt="1"/>
          </p:nvPr>
        </p:nvSpPr>
        <p:spPr>
          <a:xfrm>
            <a:off x="619020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4" name="Holder 3"/>
          <p:cNvSpPr>
            <a:spLocks noGrp="1"/>
          </p:cNvSpPr>
          <p:nvPr>
            <p:ph type="body" idx="44" hasCustomPrompt="1"/>
          </p:nvPr>
        </p:nvSpPr>
        <p:spPr>
          <a:xfrm>
            <a:off x="3277890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65" name="Holder 3"/>
          <p:cNvSpPr>
            <a:spLocks noGrp="1"/>
          </p:cNvSpPr>
          <p:nvPr>
            <p:ph type="body" idx="45" hasCustomPrompt="1"/>
          </p:nvPr>
        </p:nvSpPr>
        <p:spPr>
          <a:xfrm>
            <a:off x="3277890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66" name="Holder 3"/>
          <p:cNvSpPr>
            <a:spLocks noGrp="1"/>
          </p:cNvSpPr>
          <p:nvPr>
            <p:ph type="body" idx="46" hasCustomPrompt="1"/>
          </p:nvPr>
        </p:nvSpPr>
        <p:spPr>
          <a:xfrm>
            <a:off x="3277890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67" name="Holder 3"/>
          <p:cNvSpPr>
            <a:spLocks noGrp="1"/>
          </p:cNvSpPr>
          <p:nvPr>
            <p:ph type="body" idx="47" hasCustomPrompt="1"/>
          </p:nvPr>
        </p:nvSpPr>
        <p:spPr>
          <a:xfrm>
            <a:off x="3277890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69" name="Holder 3"/>
          <p:cNvSpPr>
            <a:spLocks noGrp="1"/>
          </p:cNvSpPr>
          <p:nvPr>
            <p:ph type="body" idx="49" hasCustomPrompt="1"/>
          </p:nvPr>
        </p:nvSpPr>
        <p:spPr>
          <a:xfrm>
            <a:off x="371829" y="5100574"/>
            <a:ext cx="2725200" cy="153888"/>
          </a:xfrm>
        </p:spPr>
        <p:txBody>
          <a:bodyPr lIns="0" tIns="0" rIns="0" bIns="0"/>
          <a:lstStyle>
            <a:lvl1pPr>
              <a:defRPr sz="1000" b="1" i="0" cap="all" baseline="0">
                <a:solidFill>
                  <a:srgbClr val="828282"/>
                </a:solidFill>
              </a:defRPr>
            </a:lvl1pPr>
          </a:lstStyle>
          <a:p>
            <a:r>
              <a:rPr lang="ru-RU" dirty="0"/>
              <a:t>Название проекта</a:t>
            </a:r>
            <a:endParaRPr dirty="0"/>
          </a:p>
        </p:txBody>
      </p:sp>
      <p:sp>
        <p:nvSpPr>
          <p:cNvPr id="70" name="Holder 3"/>
          <p:cNvSpPr>
            <a:spLocks noGrp="1"/>
          </p:cNvSpPr>
          <p:nvPr>
            <p:ph type="body" idx="50" hasCustomPrompt="1"/>
          </p:nvPr>
        </p:nvSpPr>
        <p:spPr>
          <a:xfrm>
            <a:off x="371829" y="5303879"/>
            <a:ext cx="2725200" cy="153888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Цель: текст</a:t>
            </a:r>
            <a:endParaRPr dirty="0"/>
          </a:p>
        </p:txBody>
      </p:sp>
      <p:sp>
        <p:nvSpPr>
          <p:cNvPr id="71" name="Holder 3"/>
          <p:cNvSpPr>
            <a:spLocks noGrp="1"/>
          </p:cNvSpPr>
          <p:nvPr>
            <p:ph type="body" idx="51" hasCustomPrompt="1"/>
          </p:nvPr>
        </p:nvSpPr>
        <p:spPr>
          <a:xfrm>
            <a:off x="371829" y="5507184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Сумма: текст млн долл. США</a:t>
            </a:r>
          </a:p>
        </p:txBody>
      </p:sp>
      <p:sp>
        <p:nvSpPr>
          <p:cNvPr id="72" name="Holder 3"/>
          <p:cNvSpPr>
            <a:spLocks noGrp="1"/>
          </p:cNvSpPr>
          <p:nvPr>
            <p:ph type="body" idx="52" hasCustomPrompt="1"/>
          </p:nvPr>
        </p:nvSpPr>
        <p:spPr>
          <a:xfrm>
            <a:off x="371829" y="5710488"/>
            <a:ext cx="2725200" cy="153888"/>
          </a:xfrm>
        </p:spPr>
        <p:txBody>
          <a:bodyPr lIns="0" tIns="0" rIns="0" bIns="0"/>
          <a:lstStyle>
            <a:lvl1pPr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Доля ЕАБР: текст млн долл. США</a:t>
            </a:r>
          </a:p>
        </p:txBody>
      </p:sp>
      <p:sp>
        <p:nvSpPr>
          <p:cNvPr id="40" name="Рисунок 4"/>
          <p:cNvSpPr>
            <a:spLocks noGrp="1"/>
          </p:cNvSpPr>
          <p:nvPr>
            <p:ph type="pic" sz="quarter" idx="23"/>
          </p:nvPr>
        </p:nvSpPr>
        <p:spPr>
          <a:xfrm>
            <a:off x="619178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43"/>
          </p:nvPr>
        </p:nvSpPr>
        <p:spPr>
          <a:xfrm>
            <a:off x="619178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" name="Рисунок 4"/>
          <p:cNvSpPr>
            <a:spLocks noGrp="1"/>
          </p:cNvSpPr>
          <p:nvPr>
            <p:ph type="pic" sz="quarter" idx="28"/>
          </p:nvPr>
        </p:nvSpPr>
        <p:spPr>
          <a:xfrm>
            <a:off x="3279475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8" name="Рисунок 4"/>
          <p:cNvSpPr>
            <a:spLocks noGrp="1"/>
          </p:cNvSpPr>
          <p:nvPr>
            <p:ph type="pic" sz="quarter" idx="48"/>
          </p:nvPr>
        </p:nvSpPr>
        <p:spPr>
          <a:xfrm>
            <a:off x="3279475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0" name="Рисунок 4"/>
          <p:cNvSpPr>
            <a:spLocks noGrp="1"/>
          </p:cNvSpPr>
          <p:nvPr>
            <p:ph type="pic" sz="quarter" idx="33"/>
          </p:nvPr>
        </p:nvSpPr>
        <p:spPr>
          <a:xfrm>
            <a:off x="373414" y="1439800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3" name="Рисунок 4"/>
          <p:cNvSpPr>
            <a:spLocks noGrp="1"/>
          </p:cNvSpPr>
          <p:nvPr>
            <p:ph type="pic" sz="quarter" idx="53"/>
          </p:nvPr>
        </p:nvSpPr>
        <p:spPr>
          <a:xfrm>
            <a:off x="373414" y="3816223"/>
            <a:ext cx="2892074" cy="1196170"/>
          </a:xfrm>
          <a:prstGeom prst="rect">
            <a:avLst/>
          </a:prstGeom>
          <a:ln w="19050">
            <a:noFill/>
          </a:ln>
        </p:spPr>
        <p:txBody>
          <a:bodyPr anchor="ctr">
            <a:noAutofit/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751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47">
          <p15:clr>
            <a:srgbClr val="FBAE40"/>
          </p15:clr>
        </p15:guide>
        <p15:guide id="2" pos="2057">
          <p15:clr>
            <a:srgbClr val="FBAE40"/>
          </p15:clr>
        </p15:guide>
        <p15:guide id="3" pos="3785">
          <p15:clr>
            <a:srgbClr val="FBAE40"/>
          </p15:clr>
        </p15:guide>
        <p15:guide id="4" pos="3888">
          <p15:clr>
            <a:srgbClr val="FBAE40"/>
          </p15:clr>
        </p15:guide>
        <p15:guide id="5" pos="5616">
          <p15:clr>
            <a:srgbClr val="FBAE40"/>
          </p15:clr>
        </p15:guide>
        <p15:guide id="6" pos="5726">
          <p15:clr>
            <a:srgbClr val="FBAE40"/>
          </p15:clr>
        </p15:guide>
        <p15:guide id="7" orient="horz" pos="2394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2 иллюстр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1438401"/>
            <a:ext cx="11449048" cy="1107996"/>
          </a:xfr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Основной посыл / мысль слайда в несколько строк </a:t>
            </a:r>
            <a:br>
              <a:rPr lang="ru-RU" dirty="0"/>
            </a:br>
            <a:r>
              <a:rPr lang="ru-RU" dirty="0"/>
              <a:t>(максимально – четыре) Основной посыл / мысль слайда </a:t>
            </a:r>
            <a:br>
              <a:rPr lang="ru-RU" dirty="0"/>
            </a:br>
            <a:r>
              <a:rPr lang="ru-RU" dirty="0"/>
              <a:t>в несколько строк (максимально – четыре)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3"/>
          <p:cNvSpPr>
            <a:spLocks noGrp="1"/>
          </p:cNvSpPr>
          <p:nvPr>
            <p:ph sz="quarter" idx="17"/>
          </p:nvPr>
        </p:nvSpPr>
        <p:spPr>
          <a:xfrm>
            <a:off x="371474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8"/>
          </p:nvPr>
        </p:nvSpPr>
        <p:spPr>
          <a:xfrm>
            <a:off x="6237287" y="3429000"/>
            <a:ext cx="5572125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561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лок_3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438400"/>
            <a:ext cx="7560524" cy="1846659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400" b="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Основной посыл / мысль слайда в несколько строк (максимально – четыре) Основной посыл / мысль слайда в несколько строк (максимально – четыре)</a:t>
            </a:r>
            <a:br>
              <a:rPr lang="ru-RU" dirty="0"/>
            </a:b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13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438400"/>
            <a:ext cx="3672000" cy="1846659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</a:p>
          <a:p>
            <a:r>
              <a:rPr lang="ru-RU" dirty="0"/>
              <a:t>Пояснение основной мысли</a:t>
            </a:r>
            <a:endParaRPr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7"/>
          </p:nvPr>
        </p:nvSpPr>
        <p:spPr>
          <a:xfrm>
            <a:off x="371475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26005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9"/>
          </p:nvPr>
        </p:nvSpPr>
        <p:spPr>
          <a:xfrm>
            <a:off x="8148636" y="3429000"/>
            <a:ext cx="3671888" cy="2717799"/>
          </a:xfrm>
          <a:solidFill>
            <a:srgbClr val="F2F2F2"/>
          </a:solidFill>
        </p:spPr>
        <p:txBody>
          <a:bodyPr lIns="72000" tIns="36000" rIns="36000" bIns="360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4607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цифр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0425" y="1457566"/>
            <a:ext cx="11449050" cy="1255960"/>
          </a:xfrm>
          <a:solidFill>
            <a:srgbClr val="F0F0F0"/>
          </a:solidFill>
          <a:ln>
            <a:noFill/>
          </a:ln>
        </p:spPr>
        <p:txBody>
          <a:bodyPr rot="0" spcFirstLastPara="0" vertOverflow="overflow" horzOverflow="overflow" vert="horz" wrap="square" lIns="72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>
              <a:defRPr lang="ru-RU" sz="2400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ru-RU" sz="1091" kern="1200" dirty="0" smtClean="0">
                <a:solidFill>
                  <a:schemeClr val="tx1"/>
                </a:solidFill>
              </a:defRPr>
            </a:lvl2pPr>
            <a:lvl3pPr>
              <a:defRPr lang="ru-RU" sz="1091" kern="1200" dirty="0" smtClean="0">
                <a:solidFill>
                  <a:schemeClr val="tx1"/>
                </a:solidFill>
              </a:defRPr>
            </a:lvl3pPr>
            <a:lvl4pPr>
              <a:defRPr lang="ru-RU" sz="1091" kern="1200" dirty="0" smtClean="0">
                <a:solidFill>
                  <a:schemeClr val="tx1"/>
                </a:solidFill>
              </a:defRPr>
            </a:lvl4pPr>
            <a:lvl5pPr>
              <a:defRPr lang="ru-RU" sz="1091" kern="1200" dirty="0">
                <a:solidFill>
                  <a:schemeClr val="tx1"/>
                </a:solidFill>
              </a:defRPr>
            </a:lvl5pPr>
          </a:lstStyle>
          <a:p>
            <a:pPr lvl="0" algn="ctr" defTabSz="554401" rtl="0" eaLnBrk="1" latinLnBrk="0" hangingPunct="1">
              <a:spcBef>
                <a:spcPts val="1200"/>
              </a:spcBef>
            </a:pPr>
            <a:r>
              <a:rPr lang="ru-RU" dirty="0"/>
              <a:t>  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 flipV="1">
            <a:off x="371475" y="2713526"/>
            <a:ext cx="11448000" cy="0"/>
          </a:xfrm>
          <a:prstGeom prst="line">
            <a:avLst/>
          </a:prstGeom>
          <a:ln w="19050">
            <a:solidFill>
              <a:srgbClr val="37E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27"/>
          </p:nvPr>
        </p:nvSpPr>
        <p:spPr>
          <a:xfrm>
            <a:off x="1682693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7" name="Текст 65"/>
          <p:cNvSpPr>
            <a:spLocks noGrp="1"/>
          </p:cNvSpPr>
          <p:nvPr>
            <p:ph type="body" sz="quarter" idx="28"/>
          </p:nvPr>
        </p:nvSpPr>
        <p:spPr>
          <a:xfrm>
            <a:off x="5571217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8" name="Текст 65"/>
          <p:cNvSpPr>
            <a:spLocks noGrp="1"/>
          </p:cNvSpPr>
          <p:nvPr>
            <p:ph type="body" sz="quarter" idx="29"/>
          </p:nvPr>
        </p:nvSpPr>
        <p:spPr>
          <a:xfrm>
            <a:off x="9459742" y="2190708"/>
            <a:ext cx="1047600" cy="10476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>
            <a:noAutofit/>
          </a:bodyPr>
          <a:lstStyle>
            <a:lvl1pPr algn="ctr">
              <a:defRPr sz="500"/>
            </a:lvl1pPr>
            <a:lvl2pPr algn="ctr">
              <a:defRPr sz="500"/>
            </a:lvl2pPr>
            <a:lvl3pPr algn="ctr">
              <a:defRPr sz="500"/>
            </a:lvl3pPr>
            <a:lvl4pPr algn="ctr">
              <a:defRPr sz="500"/>
            </a:lvl4pPr>
            <a:lvl5pPr algn="ctr">
              <a:defRPr sz="5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9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5" y="1520490"/>
            <a:ext cx="3672000" cy="553998"/>
          </a:xfrm>
        </p:spPr>
        <p:txBody>
          <a:bodyPr lIns="0" tIns="0" rIns="0" bIns="0"/>
          <a:lstStyle>
            <a:lvl1pPr algn="ctr">
              <a:defRPr b="0" i="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1</a:t>
            </a:r>
          </a:p>
        </p:txBody>
      </p:sp>
      <p:sp>
        <p:nvSpPr>
          <p:cNvPr id="50" name="Holder 3"/>
          <p:cNvSpPr>
            <a:spLocks noGrp="1"/>
          </p:cNvSpPr>
          <p:nvPr>
            <p:ph type="body" idx="12" hasCustomPrompt="1"/>
          </p:nvPr>
        </p:nvSpPr>
        <p:spPr>
          <a:xfrm>
            <a:off x="4259999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2</a:t>
            </a:r>
          </a:p>
        </p:txBody>
      </p:sp>
      <p:sp>
        <p:nvSpPr>
          <p:cNvPr id="51" name="Holder 3"/>
          <p:cNvSpPr>
            <a:spLocks noGrp="1"/>
          </p:cNvSpPr>
          <p:nvPr>
            <p:ph type="body" idx="13" hasCustomPrompt="1"/>
          </p:nvPr>
        </p:nvSpPr>
        <p:spPr>
          <a:xfrm>
            <a:off x="8148524" y="1520490"/>
            <a:ext cx="3672000" cy="553998"/>
          </a:xfrm>
        </p:spPr>
        <p:txBody>
          <a:bodyPr lIns="0" tIns="0" rIns="0" bIns="0"/>
          <a:lstStyle>
            <a:lvl1pPr algn="ctr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НАЗВАНИЕ </a:t>
            </a:r>
            <a:br>
              <a:rPr lang="ru-RU" dirty="0"/>
            </a:br>
            <a:r>
              <a:rPr lang="ru-RU" dirty="0"/>
              <a:t>ПОКАЗАТЕЛЯ 3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52" name="Holder 3"/>
          <p:cNvSpPr>
            <a:spLocks noGrp="1"/>
          </p:cNvSpPr>
          <p:nvPr>
            <p:ph type="body" idx="15" hasCustomPrompt="1"/>
          </p:nvPr>
        </p:nvSpPr>
        <p:spPr>
          <a:xfrm>
            <a:off x="371475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baseline="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3" name="Holder 3"/>
          <p:cNvSpPr>
            <a:spLocks noGrp="1"/>
          </p:cNvSpPr>
          <p:nvPr>
            <p:ph type="body" idx="16" hasCustomPrompt="1"/>
          </p:nvPr>
        </p:nvSpPr>
        <p:spPr>
          <a:xfrm>
            <a:off x="4259999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4" name="Holder 3"/>
          <p:cNvSpPr>
            <a:spLocks noGrp="1"/>
          </p:cNvSpPr>
          <p:nvPr>
            <p:ph type="body" idx="17" hasCustomPrompt="1"/>
          </p:nvPr>
        </p:nvSpPr>
        <p:spPr>
          <a:xfrm>
            <a:off x="8148524" y="5035440"/>
            <a:ext cx="3672000" cy="492443"/>
          </a:xfrm>
        </p:spPr>
        <p:txBody>
          <a:bodyPr lIns="0" tIns="0" rIns="0" bIns="0"/>
          <a:lstStyle>
            <a:lvl1pPr>
              <a:defRPr lang="ru-RU" sz="1600" kern="1200" dirty="0">
                <a:solidFill>
                  <a:srgbClr val="828282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краткое описание показателя </a:t>
            </a:r>
            <a:br>
              <a:rPr lang="ru-RU" dirty="0"/>
            </a:br>
            <a:r>
              <a:rPr lang="ru-RU" dirty="0"/>
              <a:t>максимум 4 строки</a:t>
            </a:r>
          </a:p>
        </p:txBody>
      </p:sp>
      <p:sp>
        <p:nvSpPr>
          <p:cNvPr id="55" name="Holder 3"/>
          <p:cNvSpPr>
            <a:spLocks noGrp="1"/>
          </p:cNvSpPr>
          <p:nvPr>
            <p:ph type="body" idx="18" hasCustomPrompt="1"/>
          </p:nvPr>
        </p:nvSpPr>
        <p:spPr>
          <a:xfrm>
            <a:off x="911238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B482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8" name="Holder 3"/>
          <p:cNvSpPr>
            <a:spLocks noGrp="1"/>
          </p:cNvSpPr>
          <p:nvPr>
            <p:ph type="body" idx="19" hasCustomPrompt="1"/>
          </p:nvPr>
        </p:nvSpPr>
        <p:spPr>
          <a:xfrm>
            <a:off x="4799762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24D6FF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59" name="Holder 3"/>
          <p:cNvSpPr>
            <a:spLocks noGrp="1"/>
          </p:cNvSpPr>
          <p:nvPr>
            <p:ph type="body" idx="20" hasCustomPrompt="1"/>
          </p:nvPr>
        </p:nvSpPr>
        <p:spPr>
          <a:xfrm>
            <a:off x="8688287" y="3438167"/>
            <a:ext cx="2592474" cy="984885"/>
          </a:xfrm>
        </p:spPr>
        <p:txBody>
          <a:bodyPr lIns="0" tIns="0" rIns="0" bIns="0"/>
          <a:lstStyle>
            <a:lvl1pPr>
              <a:defRPr lang="ru-RU" sz="6400" b="1" kern="1200" dirty="0">
                <a:solidFill>
                  <a:srgbClr val="00B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ХХ,Х</a:t>
            </a:r>
          </a:p>
        </p:txBody>
      </p:sp>
      <p:sp>
        <p:nvSpPr>
          <p:cNvPr id="60" name="Holder 3"/>
          <p:cNvSpPr>
            <a:spLocks noGrp="1"/>
          </p:cNvSpPr>
          <p:nvPr>
            <p:ph type="body" idx="21" hasCustomPrompt="1"/>
          </p:nvPr>
        </p:nvSpPr>
        <p:spPr>
          <a:xfrm>
            <a:off x="371475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baseline="0" dirty="0">
                <a:solidFill>
                  <a:srgbClr val="B482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1" name="Holder 3"/>
          <p:cNvSpPr>
            <a:spLocks noGrp="1"/>
          </p:cNvSpPr>
          <p:nvPr>
            <p:ph type="body" idx="22" hasCustomPrompt="1"/>
          </p:nvPr>
        </p:nvSpPr>
        <p:spPr>
          <a:xfrm>
            <a:off x="4259999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24D6FF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62" name="Holder 3"/>
          <p:cNvSpPr>
            <a:spLocks noGrp="1"/>
          </p:cNvSpPr>
          <p:nvPr>
            <p:ph type="body" idx="23" hasCustomPrompt="1"/>
          </p:nvPr>
        </p:nvSpPr>
        <p:spPr>
          <a:xfrm>
            <a:off x="8148524" y="4372022"/>
            <a:ext cx="3672000" cy="369332"/>
          </a:xfrm>
        </p:spPr>
        <p:txBody>
          <a:bodyPr lIns="0" tIns="0" rIns="0" bIns="0"/>
          <a:lstStyle>
            <a:lvl1pPr>
              <a:defRPr lang="ru-RU" sz="2400" kern="1200" dirty="0">
                <a:solidFill>
                  <a:srgbClr val="00B050"/>
                </a:solidFill>
              </a:defRPr>
            </a:lvl1pPr>
          </a:lstStyle>
          <a:p>
            <a:pPr lvl="0" algn="ctr" defTabSz="554401" rtl="0" eaLnBrk="1" latinLnBrk="0" hangingPunct="1"/>
            <a:r>
              <a:rPr lang="ru-RU" dirty="0"/>
              <a:t>ед. изм.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24"/>
          </p:nvPr>
        </p:nvSpPr>
        <p:spPr>
          <a:xfrm>
            <a:off x="1757475" y="2263526"/>
            <a:ext cx="900000" cy="900000"/>
          </a:xfrm>
          <a:prstGeom prst="ellipse">
            <a:avLst/>
          </a:prstGeom>
          <a:solidFill>
            <a:srgbClr val="B482FF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3" name="Рисунок 6"/>
          <p:cNvSpPr>
            <a:spLocks noGrp="1"/>
          </p:cNvSpPr>
          <p:nvPr>
            <p:ph type="pic" sz="quarter" idx="25"/>
          </p:nvPr>
        </p:nvSpPr>
        <p:spPr>
          <a:xfrm>
            <a:off x="5645999" y="2263526"/>
            <a:ext cx="900000" cy="900000"/>
          </a:xfrm>
          <a:prstGeom prst="ellipse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  <p:sp>
        <p:nvSpPr>
          <p:cNvPr id="64" name="Рисунок 6"/>
          <p:cNvSpPr>
            <a:spLocks noGrp="1"/>
          </p:cNvSpPr>
          <p:nvPr>
            <p:ph type="pic" sz="quarter" idx="26"/>
          </p:nvPr>
        </p:nvSpPr>
        <p:spPr>
          <a:xfrm>
            <a:off x="9534524" y="2263526"/>
            <a:ext cx="900000" cy="900000"/>
          </a:xfrm>
          <a:prstGeom prst="ellipse">
            <a:avLst/>
          </a:prstGeom>
          <a:solidFill>
            <a:schemeClr val="tx2"/>
          </a:solidFill>
        </p:spPr>
        <p:txBody>
          <a:bodyPr>
            <a:noAutofit/>
          </a:bodyPr>
          <a:lstStyle>
            <a:lvl1pPr algn="ctr"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62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Бло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371476" y="3181684"/>
            <a:ext cx="3996332" cy="2523768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2000" b="0" i="0">
                <a:solidFill>
                  <a:schemeClr val="tx1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/>
            </a:lvl3pPr>
          </a:lstStyle>
          <a:p>
            <a:r>
              <a:rPr lang="ru-RU" dirty="0"/>
              <a:t>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ru-RU" dirty="0"/>
              <a:t>Крупный текст 16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Набирается шрифтом </a:t>
            </a:r>
            <a:r>
              <a:rPr lang="en-US" dirty="0"/>
              <a:t>Verdana Regular.</a:t>
            </a:r>
          </a:p>
          <a:p>
            <a:pPr lvl="2"/>
            <a:r>
              <a:rPr lang="ru-RU" dirty="0"/>
              <a:t>Для выделения текста используется шрифт </a:t>
            </a:r>
            <a:r>
              <a:rPr lang="en-US" dirty="0"/>
              <a:t>Verdana Bold. </a:t>
            </a:r>
            <a:r>
              <a:rPr lang="ru-RU" dirty="0"/>
              <a:t>Дополнительные комментарии могут быть набраны серым цветом шрифтом того же размера.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/>
              <a:t>Заголовок слайда</a:t>
            </a:r>
            <a:r>
              <a:rPr lang="en-US" dirty="0"/>
              <a:t> </a:t>
            </a:r>
            <a:r>
              <a:rPr lang="ru-RU" dirty="0"/>
              <a:t>в одну</a:t>
            </a:r>
            <a:br>
              <a:rPr lang="en-US" dirty="0"/>
            </a:br>
            <a:r>
              <a:rPr lang="ru-RU" dirty="0"/>
              <a:t>или две строки</a:t>
            </a:r>
          </a:p>
        </p:txBody>
      </p:sp>
      <p:sp>
        <p:nvSpPr>
          <p:cNvPr id="11" name="Holder 3"/>
          <p:cNvSpPr>
            <a:spLocks noGrp="1"/>
          </p:cNvSpPr>
          <p:nvPr>
            <p:ph type="body" idx="17" hasCustomPrompt="1"/>
          </p:nvPr>
        </p:nvSpPr>
        <p:spPr>
          <a:xfrm>
            <a:off x="5443454" y="3181684"/>
            <a:ext cx="3996332" cy="1641475"/>
          </a:xfr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 sz="2000" b="0" i="0">
                <a:solidFill>
                  <a:srgbClr val="828282"/>
                </a:solidFill>
              </a:defRPr>
            </a:lvl1pPr>
            <a:lvl2pPr marL="0" indent="0">
              <a:spcAft>
                <a:spcPts val="1200"/>
              </a:spcAft>
              <a:tabLst/>
              <a:defRPr sz="1600" baseline="0"/>
            </a:lvl2pPr>
            <a:lvl3pPr marL="0" indent="0">
              <a:spcAft>
                <a:spcPts val="600"/>
              </a:spcAft>
              <a:defRPr sz="1000" baseline="0">
                <a:solidFill>
                  <a:srgbClr val="828282"/>
                </a:solidFill>
              </a:defRPr>
            </a:lvl3pPr>
          </a:lstStyle>
          <a:p>
            <a:r>
              <a:rPr lang="ru-RU" dirty="0"/>
              <a:t>Дополнительный подзаголовок 20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Обычный текст 10</a:t>
            </a:r>
            <a:r>
              <a:rPr lang="en-US" dirty="0" err="1"/>
              <a:t>pt</a:t>
            </a:r>
            <a:endParaRPr lang="en-US" dirty="0"/>
          </a:p>
          <a:p>
            <a:pPr lvl="2"/>
            <a:r>
              <a:rPr lang="ru-RU" dirty="0"/>
              <a:t>Текст может быть набран в две или три колонки.</a:t>
            </a:r>
          </a:p>
          <a:p>
            <a:pPr lvl="2"/>
            <a:r>
              <a:rPr lang="ru-RU" dirty="0"/>
              <a:t>В этом случае подзаголовки рекомендуется выравнивать по первой строке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095395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Контакты</a:t>
            </a:r>
            <a:br>
              <a:rPr lang="ru-RU" dirty="0"/>
            </a:br>
            <a:endParaRPr lang="ru-RU" dirty="0"/>
          </a:p>
        </p:txBody>
      </p:sp>
      <p:sp>
        <p:nvSpPr>
          <p:cNvPr id="6" name="Holder 3"/>
          <p:cNvSpPr>
            <a:spLocks noGrp="1"/>
          </p:cNvSpPr>
          <p:nvPr>
            <p:ph type="body" idx="12"/>
          </p:nvPr>
        </p:nvSpPr>
        <p:spPr>
          <a:xfrm>
            <a:off x="4259999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3" name="Holder 3"/>
          <p:cNvSpPr>
            <a:spLocks noGrp="1"/>
          </p:cNvSpPr>
          <p:nvPr>
            <p:ph type="body" idx="13"/>
          </p:nvPr>
        </p:nvSpPr>
        <p:spPr>
          <a:xfrm>
            <a:off x="8148524" y="1438400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4"/>
          </p:nvPr>
        </p:nvSpPr>
        <p:spPr>
          <a:xfrm>
            <a:off x="371475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5"/>
          </p:nvPr>
        </p:nvSpPr>
        <p:spPr>
          <a:xfrm>
            <a:off x="4259999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6"/>
          </p:nvPr>
        </p:nvSpPr>
        <p:spPr>
          <a:xfrm>
            <a:off x="8148524" y="2659918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5" name="Holder 3"/>
          <p:cNvSpPr>
            <a:spLocks noGrp="1"/>
          </p:cNvSpPr>
          <p:nvPr>
            <p:ph type="body" idx="17"/>
          </p:nvPr>
        </p:nvSpPr>
        <p:spPr>
          <a:xfrm>
            <a:off x="371475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Holder 3"/>
          <p:cNvSpPr>
            <a:spLocks noGrp="1"/>
          </p:cNvSpPr>
          <p:nvPr>
            <p:ph type="body" idx="18"/>
          </p:nvPr>
        </p:nvSpPr>
        <p:spPr>
          <a:xfrm>
            <a:off x="4259999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7" name="Holder 3"/>
          <p:cNvSpPr>
            <a:spLocks noGrp="1"/>
          </p:cNvSpPr>
          <p:nvPr>
            <p:ph type="body" idx="19"/>
          </p:nvPr>
        </p:nvSpPr>
        <p:spPr>
          <a:xfrm>
            <a:off x="8148524" y="3881436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Holder 3"/>
          <p:cNvSpPr>
            <a:spLocks noGrp="1"/>
          </p:cNvSpPr>
          <p:nvPr>
            <p:ph type="body" idx="20"/>
          </p:nvPr>
        </p:nvSpPr>
        <p:spPr>
          <a:xfrm>
            <a:off x="371475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19" name="Holder 3"/>
          <p:cNvSpPr>
            <a:spLocks noGrp="1"/>
          </p:cNvSpPr>
          <p:nvPr>
            <p:ph type="body" idx="21"/>
          </p:nvPr>
        </p:nvSpPr>
        <p:spPr>
          <a:xfrm>
            <a:off x="4259999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0" name="Holder 3"/>
          <p:cNvSpPr>
            <a:spLocks noGrp="1"/>
          </p:cNvSpPr>
          <p:nvPr>
            <p:ph type="body" idx="22"/>
          </p:nvPr>
        </p:nvSpPr>
        <p:spPr>
          <a:xfrm>
            <a:off x="8148524" y="5102953"/>
            <a:ext cx="3672000" cy="184666"/>
          </a:xfrm>
        </p:spPr>
        <p:txBody>
          <a:bodyPr lIns="0" tIns="0" rIns="0" bIns="0"/>
          <a:lstStyle>
            <a:lvl1pPr>
              <a:defRPr sz="1200" b="0" i="0" cap="all" baseline="0">
                <a:solidFill>
                  <a:srgbClr val="828282"/>
                </a:solidFill>
              </a:defRPr>
            </a:lvl1pPr>
          </a:lstStyle>
          <a:p>
            <a:endParaRPr dirty="0"/>
          </a:p>
        </p:txBody>
      </p:sp>
      <p:sp>
        <p:nvSpPr>
          <p:cNvPr id="29" name="Holder 3"/>
          <p:cNvSpPr>
            <a:spLocks noGrp="1"/>
          </p:cNvSpPr>
          <p:nvPr>
            <p:ph type="body" idx="27"/>
          </p:nvPr>
        </p:nvSpPr>
        <p:spPr>
          <a:xfrm>
            <a:off x="371475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0" name="Holder 3"/>
          <p:cNvSpPr>
            <a:spLocks noGrp="1"/>
          </p:cNvSpPr>
          <p:nvPr>
            <p:ph type="body" idx="28"/>
          </p:nvPr>
        </p:nvSpPr>
        <p:spPr>
          <a:xfrm>
            <a:off x="4259999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1" name="Holder 3"/>
          <p:cNvSpPr>
            <a:spLocks noGrp="1"/>
          </p:cNvSpPr>
          <p:nvPr>
            <p:ph type="body" idx="29"/>
          </p:nvPr>
        </p:nvSpPr>
        <p:spPr>
          <a:xfrm>
            <a:off x="8148524" y="1666999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2" name="Holder 3"/>
          <p:cNvSpPr>
            <a:spLocks noGrp="1"/>
          </p:cNvSpPr>
          <p:nvPr>
            <p:ph type="body" idx="30"/>
          </p:nvPr>
        </p:nvSpPr>
        <p:spPr>
          <a:xfrm>
            <a:off x="371475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3" name="Holder 3"/>
          <p:cNvSpPr>
            <a:spLocks noGrp="1"/>
          </p:cNvSpPr>
          <p:nvPr>
            <p:ph type="body" idx="31"/>
          </p:nvPr>
        </p:nvSpPr>
        <p:spPr>
          <a:xfrm>
            <a:off x="4259999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4" name="Holder 3"/>
          <p:cNvSpPr>
            <a:spLocks noGrp="1"/>
          </p:cNvSpPr>
          <p:nvPr>
            <p:ph type="body" idx="32"/>
          </p:nvPr>
        </p:nvSpPr>
        <p:spPr>
          <a:xfrm>
            <a:off x="8148524" y="2888517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5" name="Holder 3"/>
          <p:cNvSpPr>
            <a:spLocks noGrp="1"/>
          </p:cNvSpPr>
          <p:nvPr>
            <p:ph type="body" idx="33"/>
          </p:nvPr>
        </p:nvSpPr>
        <p:spPr>
          <a:xfrm>
            <a:off x="371475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6" name="Holder 3"/>
          <p:cNvSpPr>
            <a:spLocks noGrp="1"/>
          </p:cNvSpPr>
          <p:nvPr>
            <p:ph type="body" idx="34"/>
          </p:nvPr>
        </p:nvSpPr>
        <p:spPr>
          <a:xfrm>
            <a:off x="4259999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7" name="Holder 3"/>
          <p:cNvSpPr>
            <a:spLocks noGrp="1"/>
          </p:cNvSpPr>
          <p:nvPr>
            <p:ph type="body" idx="35"/>
          </p:nvPr>
        </p:nvSpPr>
        <p:spPr>
          <a:xfrm>
            <a:off x="8148524" y="4110035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8" name="Holder 3"/>
          <p:cNvSpPr>
            <a:spLocks noGrp="1"/>
          </p:cNvSpPr>
          <p:nvPr>
            <p:ph type="body" idx="36"/>
          </p:nvPr>
        </p:nvSpPr>
        <p:spPr>
          <a:xfrm>
            <a:off x="371475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9" name="Holder 3"/>
          <p:cNvSpPr>
            <a:spLocks noGrp="1"/>
          </p:cNvSpPr>
          <p:nvPr>
            <p:ph type="body" idx="37"/>
          </p:nvPr>
        </p:nvSpPr>
        <p:spPr>
          <a:xfrm>
            <a:off x="4259999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0" name="Holder 3"/>
          <p:cNvSpPr>
            <a:spLocks noGrp="1"/>
          </p:cNvSpPr>
          <p:nvPr>
            <p:ph type="body" idx="38"/>
          </p:nvPr>
        </p:nvSpPr>
        <p:spPr>
          <a:xfrm>
            <a:off x="8148524" y="5331552"/>
            <a:ext cx="3672000" cy="711869"/>
          </a:xfr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1539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58">
          <p15:clr>
            <a:srgbClr val="FBAE40"/>
          </p15:clr>
        </p15:guide>
        <p15:guide id="2" pos="2674">
          <p15:clr>
            <a:srgbClr val="FBAE40"/>
          </p15:clr>
        </p15:guide>
        <p15:guide id="3" pos="4999">
          <p15:clr>
            <a:srgbClr val="FBAE40"/>
          </p15:clr>
        </p15:guide>
        <p15:guide id="4" pos="51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371475" y="366673"/>
            <a:ext cx="11449049" cy="861774"/>
          </a:xfrm>
        </p:spPr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71474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quarter" idx="14"/>
          </p:nvPr>
        </p:nvSpPr>
        <p:spPr>
          <a:xfrm>
            <a:off x="6237288" y="1431924"/>
            <a:ext cx="5572125" cy="4715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76130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29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28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tags" Target="../tags/tag6.xml"/><Relationship Id="rId28" Type="http://schemas.openxmlformats.org/officeDocument/2006/relationships/image" Target="../media/image2.jpeg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tags" Target="../tags/tag5.xml"/><Relationship Id="rId27" Type="http://schemas.openxmlformats.org/officeDocument/2006/relationships/oleObject" Target="../embeddings/oleObject1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5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tags" Target="../tags/tag8.xml"/><Relationship Id="rId28" Type="http://schemas.openxmlformats.org/officeDocument/2006/relationships/image" Target="../media/image2.jpeg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tags" Target="../tags/tag7.xml"/><Relationship Id="rId27" Type="http://schemas.openxmlformats.org/officeDocument/2006/relationships/oleObject" Target="../embeddings/oleObject1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73.xml"/><Relationship Id="rId21" Type="http://schemas.openxmlformats.org/officeDocument/2006/relationships/theme" Target="../theme/theme6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oleObject" Target="../embeddings/oleObject2.bin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9" imgW="530" imgH="531" progId="TCLayout.ActiveDocument.1">
                  <p:embed/>
                </p:oleObj>
              </mc:Choice>
              <mc:Fallback>
                <p:oleObj name="Слайд think-cell" r:id="rId9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ject 5"/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708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94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854" r:id="rId6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4099977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25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723" r:id="rId3"/>
    <p:sldLayoutId id="2147483694" r:id="rId4"/>
    <p:sldLayoutId id="2147483693" r:id="rId5"/>
    <p:sldLayoutId id="2147483712" r:id="rId6"/>
    <p:sldLayoutId id="2147483682" r:id="rId7"/>
    <p:sldLayoutId id="2147483695" r:id="rId8"/>
    <p:sldLayoutId id="2147483696" r:id="rId9"/>
    <p:sldLayoutId id="2147483688" r:id="rId10"/>
    <p:sldLayoutId id="2147483697" r:id="rId11"/>
    <p:sldLayoutId id="2147483690" r:id="rId12"/>
    <p:sldLayoutId id="2147483716" r:id="rId13"/>
    <p:sldLayoutId id="2147483691" r:id="rId14"/>
    <p:sldLayoutId id="2147483711" r:id="rId15"/>
    <p:sldLayoutId id="2147483689" r:id="rId16"/>
    <p:sldLayoutId id="2147483724" r:id="rId17"/>
    <p:sldLayoutId id="2147483713" r:id="rId18"/>
    <p:sldLayoutId id="2147483698" r:id="rId19"/>
    <p:sldLayoutId id="2147483684" r:id="rId20"/>
    <p:sldLayoutId id="2147483919" r:id="rId21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1439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6" imgW="530" imgH="531" progId="TCLayout.ActiveDocument.1">
                  <p:embed/>
                </p:oleObj>
              </mc:Choice>
              <mc:Fallback>
                <p:oleObj name="Слайд think-cell" r:id="rId6" imgW="530" imgH="53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59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3219993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7" imgW="530" imgH="531" progId="TCLayout.ActiveDocument.1">
                  <p:embed/>
                </p:oleObj>
              </mc:Choice>
              <mc:Fallback>
                <p:oleObj name="Слайд think-cell" r:id="rId27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7023025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4" imgW="530" imgH="531" progId="TCLayout.ActiveDocument.1">
                  <p:embed/>
                </p:oleObj>
              </mc:Choice>
              <mc:Fallback>
                <p:oleObj name="Слайд think-cell" r:id="rId24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Объект 9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23904383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7" imgW="530" imgH="531" progId="TCLayout.ActiveDocument.1">
                  <p:embed/>
                </p:oleObj>
              </mc:Choice>
              <mc:Fallback>
                <p:oleObj name="Слайд think-cell" r:id="rId27" imgW="530" imgH="531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ject 5"/>
          <p:cNvPicPr/>
          <p:nvPr userDrawn="1"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9002" y="30"/>
            <a:ext cx="4042509" cy="685745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2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 userDrawn="1">
            <p:custDataLst>
              <p:tags r:id="rId2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23" imgW="530" imgH="531" progId="TCLayout.ActiveDocument.1">
                  <p:embed/>
                </p:oleObj>
              </mc:Choice>
              <mc:Fallback>
                <p:oleObj name="Слайд think-cell" r:id="rId23" imgW="530" imgH="531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6" y="1438401"/>
            <a:ext cx="11449050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Текст слайда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60000" y="6450632"/>
            <a:ext cx="390144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2400" y="6450632"/>
            <a:ext cx="2381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r">
              <a:defRPr sz="800" b="0" i="0">
                <a:solidFill>
                  <a:srgbClr val="5A5A5A"/>
                </a:solidFill>
                <a:latin typeface="Verdana"/>
                <a:cs typeface="Verdana"/>
              </a:defRPr>
            </a:lvl1pPr>
          </a:lstStyle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‹#›</a:t>
            </a:fld>
            <a:endParaRPr lang="ru-RU" spc="12" dirty="0"/>
          </a:p>
        </p:txBody>
      </p:sp>
      <p:sp>
        <p:nvSpPr>
          <p:cNvPr id="7" name="bg object 16"/>
          <p:cNvSpPr/>
          <p:nvPr userDrawn="1"/>
        </p:nvSpPr>
        <p:spPr>
          <a:xfrm>
            <a:off x="11950548" y="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57215">
                <a:moveTo>
                  <a:pt x="397893" y="0"/>
                </a:moveTo>
                <a:lnTo>
                  <a:pt x="0" y="0"/>
                </a:lnTo>
                <a:lnTo>
                  <a:pt x="0" y="5657042"/>
                </a:lnTo>
                <a:lnTo>
                  <a:pt x="397893" y="5657042"/>
                </a:lnTo>
                <a:lnTo>
                  <a:pt x="397893" y="0"/>
                </a:lnTo>
                <a:close/>
              </a:path>
            </a:pathLst>
          </a:custGeom>
          <a:solidFill>
            <a:srgbClr val="A0ED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bg object 17"/>
          <p:cNvSpPr/>
          <p:nvPr userDrawn="1"/>
        </p:nvSpPr>
        <p:spPr>
          <a:xfrm>
            <a:off x="11950548" y="3427200"/>
            <a:ext cx="241452" cy="3430800"/>
          </a:xfrm>
          <a:custGeom>
            <a:avLst/>
            <a:gdLst/>
            <a:ahLst/>
            <a:cxnLst/>
            <a:rect l="l" t="t" r="r" b="b"/>
            <a:pathLst>
              <a:path w="398144" h="5640070">
                <a:moveTo>
                  <a:pt x="397893" y="0"/>
                </a:moveTo>
                <a:lnTo>
                  <a:pt x="0" y="0"/>
                </a:lnTo>
                <a:lnTo>
                  <a:pt x="0" y="5639556"/>
                </a:lnTo>
                <a:lnTo>
                  <a:pt x="397893" y="5639556"/>
                </a:lnTo>
                <a:lnTo>
                  <a:pt x="397893" y="0"/>
                </a:lnTo>
                <a:close/>
              </a:path>
            </a:pathLst>
          </a:custGeom>
          <a:solidFill>
            <a:srgbClr val="37EE5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05" y="6400800"/>
            <a:ext cx="1702038" cy="222774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71475" y="366673"/>
            <a:ext cx="11449049" cy="8617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ru-RU" dirty="0"/>
              <a:t>Заголовок слайда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4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  <p:sldLayoutId id="2147483915" r:id="rId18"/>
    <p:sldLayoutId id="2147483916" r:id="rId19"/>
    <p:sldLayoutId id="2147483917" r:id="rId20"/>
  </p:sldLayoutIdLst>
  <p:hf hdr="0" dt="0"/>
  <p:txStyles>
    <p:titleStyle>
      <a:lvl1pPr>
        <a:defRPr sz="2800" baseline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>
        <a:spcAft>
          <a:spcPts val="600"/>
        </a:spcAft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4">
          <p15:clr>
            <a:srgbClr val="F26B43"/>
          </p15:clr>
        </p15:guide>
        <p15:guide id="2" pos="7446">
          <p15:clr>
            <a:srgbClr val="F26B43"/>
          </p15:clr>
        </p15:guide>
        <p15:guide id="3" orient="horz" pos="230">
          <p15:clr>
            <a:srgbClr val="F26B43"/>
          </p15:clr>
        </p15:guide>
        <p15:guide id="4" orient="horz" pos="781">
          <p15:clr>
            <a:srgbClr val="F26B43"/>
          </p15:clr>
        </p15:guide>
        <p15:guide id="5" orient="horz" pos="902">
          <p15:clr>
            <a:srgbClr val="F26B43"/>
          </p15:clr>
        </p15:guide>
        <p15:guide id="6" orient="horz" pos="3872">
          <p15:clr>
            <a:srgbClr val="F26B43"/>
          </p15:clr>
        </p15:guide>
        <p15:guide id="7" orient="horz" pos="40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m.eabr.org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1951295" cy="6858000"/>
          </a:xfrm>
          <a:prstGeom prst="rect">
            <a:avLst/>
          </a:prstGeom>
          <a:gradFill>
            <a:gsLst>
              <a:gs pos="47000">
                <a:srgbClr val="0E90BD"/>
              </a:gs>
              <a:gs pos="0">
                <a:srgbClr val="1C4A7B"/>
              </a:gs>
              <a:gs pos="100000">
                <a:srgbClr val="00D6F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23104">
              <a:spcBef>
                <a:spcPts val="85"/>
              </a:spcBef>
            </a:pPr>
            <a:fld id="{81D60167-4931-47E6-BA6A-407CBD079E47}" type="slidenum">
              <a:rPr lang="ru-RU" spc="12" smtClean="0"/>
              <a:pPr marL="23104">
                <a:spcBef>
                  <a:spcPts val="85"/>
                </a:spcBef>
              </a:pPr>
              <a:t>1</a:t>
            </a:fld>
            <a:endParaRPr lang="ru-RU" spc="12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7408" y="1367409"/>
            <a:ext cx="8532836" cy="43088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Media Kit for EDB Business Forum 2025: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67408" y="2050096"/>
            <a:ext cx="5079362" cy="28931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</a:rPr>
              <a:t>Business Forum dates: </a:t>
            </a:r>
            <a:r>
              <a:rPr lang="en-US" sz="1600" dirty="0">
                <a:solidFill>
                  <a:schemeClr val="bg1"/>
                </a:solidFill>
              </a:rPr>
              <a:t>October 2 — 3, 2025</a:t>
            </a:r>
          </a:p>
          <a:p>
            <a:endParaRPr lang="en-US" sz="500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Registration: </a:t>
            </a:r>
            <a:r>
              <a:rPr lang="en-US" sz="1600" dirty="0">
                <a:solidFill>
                  <a:schemeClr val="bg1"/>
                </a:solidFill>
                <a:hlinkClick r:id="rId2"/>
              </a:rPr>
              <a:t>https://am.eabr.org/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500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Getting badges at the Hilton Hotel</a:t>
            </a:r>
          </a:p>
          <a:p>
            <a:r>
              <a:rPr lang="en-US" sz="1600" dirty="0">
                <a:solidFill>
                  <a:schemeClr val="bg1"/>
                </a:solidFill>
              </a:rPr>
              <a:t>October 1, 15:00-20:00</a:t>
            </a:r>
          </a:p>
          <a:p>
            <a:r>
              <a:rPr lang="en-US" sz="1600" dirty="0">
                <a:solidFill>
                  <a:schemeClr val="bg1"/>
                </a:solidFill>
              </a:rPr>
              <a:t>October 2 — 3 from 8:00 am</a:t>
            </a:r>
          </a:p>
          <a:p>
            <a:endParaRPr lang="en-US" sz="500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Business Forum schedule: </a:t>
            </a:r>
          </a:p>
          <a:p>
            <a:r>
              <a:rPr lang="en-US" sz="1600" dirty="0">
                <a:solidFill>
                  <a:schemeClr val="bg1"/>
                </a:solidFill>
              </a:rPr>
              <a:t>2-3 October from 10:00am to 5:00pm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5975647" y="2050096"/>
            <a:ext cx="5572125" cy="4462760"/>
          </a:xfrm>
        </p:spPr>
        <p:txBody>
          <a:bodyPr/>
          <a:lstStyle/>
          <a:p>
            <a:r>
              <a:rPr lang="en-US" sz="2000" b="1" dirty="0">
                <a:solidFill>
                  <a:schemeClr val="bg1"/>
                </a:solidFill>
              </a:rPr>
              <a:t>At the location: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Welcome Pack,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Media Zone,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Coffee breaks,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Interview area (lights, microphone),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Possibility of interviewing speakers,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Admission to the session room and presentations,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Simultaneous interpretation of speakers,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Online broadcasting of sessions. </a:t>
            </a:r>
          </a:p>
          <a:p>
            <a:pPr>
              <a:spcAft>
                <a:spcPts val="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For media partners: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Use of media partners' logo on printed materials,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</a:rPr>
              <a:t>on the website and on event banners.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8" name="Изображение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475" y="375897"/>
            <a:ext cx="2340149" cy="77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96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Макеты Разделителей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CE4EB22F-5118-4205-AEEE-500EBA661200}"/>
    </a:ext>
  </a:extLst>
</a:theme>
</file>

<file path=ppt/theme/theme2.xml><?xml version="1.0" encoding="utf-8"?>
<a:theme xmlns:a="http://schemas.openxmlformats.org/drawingml/2006/main" name="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3.xml><?xml version="1.0" encoding="utf-8"?>
<a:theme xmlns:a="http://schemas.openxmlformats.org/drawingml/2006/main" name="1_Макеты Содержание">
  <a:themeElements>
    <a:clrScheme name="ЕАБР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9C2D4091-D3FA-498A-A4B8-B71F64A7566A}"/>
    </a:ext>
  </a:extLst>
</a:theme>
</file>

<file path=ppt/theme/theme4.xml><?xml version="1.0" encoding="utf-8"?>
<a:theme xmlns:a="http://schemas.openxmlformats.org/drawingml/2006/main" name="1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5.xml><?xml version="1.0" encoding="utf-8"?>
<a:theme xmlns:a="http://schemas.openxmlformats.org/drawingml/2006/main" name="2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6.xml><?xml version="1.0" encoding="utf-8"?>
<a:theme xmlns:a="http://schemas.openxmlformats.org/drawingml/2006/main" name="3_Макеты Текстовых слайдов">
  <a:themeElements>
    <a:clrScheme name="EABR">
      <a:dk1>
        <a:sysClr val="windowText" lastClr="000000"/>
      </a:dk1>
      <a:lt1>
        <a:sysClr val="window" lastClr="FFFFFF"/>
      </a:lt1>
      <a:dk2>
        <a:srgbClr val="37EE50"/>
      </a:dk2>
      <a:lt2>
        <a:srgbClr val="A0EDFF"/>
      </a:lt2>
      <a:accent1>
        <a:srgbClr val="24D6FF"/>
      </a:accent1>
      <a:accent2>
        <a:srgbClr val="00FF91"/>
      </a:accent2>
      <a:accent3>
        <a:srgbClr val="B482FF"/>
      </a:accent3>
      <a:accent4>
        <a:srgbClr val="FFAA46"/>
      </a:accent4>
      <a:accent5>
        <a:srgbClr val="FFF262"/>
      </a:accent5>
      <a:accent6>
        <a:srgbClr val="0032AF"/>
      </a:accent6>
      <a:hlink>
        <a:srgbClr val="79F8C1"/>
      </a:hlink>
      <a:folHlink>
        <a:srgbClr val="8BE4F9"/>
      </a:folHlink>
    </a:clrScheme>
    <a:fontScheme name="ЕАБР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уководство по использованию шаблона презентации_NEW" id="{FBF6890F-DFB1-42D6-88D5-8D8402E3DEA9}" vid="{4D6BE53C-B6E5-4531-BB15-8C626DAD4489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Руководство по использованию шаблона презентации_NEW</Template>
  <TotalTime>12083</TotalTime>
  <Words>122</Words>
  <Application>Microsoft Office PowerPoint</Application>
  <PresentationFormat>Широкоэкранный</PresentationFormat>
  <Paragraphs>27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Verdana</vt:lpstr>
      <vt:lpstr>Макеты Разделителей</vt:lpstr>
      <vt:lpstr>Макеты Текстовых слайдов</vt:lpstr>
      <vt:lpstr>1_Макеты Содержание</vt:lpstr>
      <vt:lpstr>1_Макеты Текстовых слайдов</vt:lpstr>
      <vt:lpstr>2_Макеты Текстовых слайдов</vt:lpstr>
      <vt:lpstr>3_Макеты Текстовых слайдов</vt:lpstr>
      <vt:lpstr>Слайд think-cell</vt:lpstr>
      <vt:lpstr>Media Kit for EDB Business Forum 2025: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Руководство по использованию шаблона презентации (скрытый слайд – удалить перед распространением)</dc:title>
  <dc:creator>Крутских Мария А.</dc:creator>
  <cp:lastModifiedBy>Igor Zhukov</cp:lastModifiedBy>
  <cp:revision>452</cp:revision>
  <cp:lastPrinted>2024-06-05T10:15:33Z</cp:lastPrinted>
  <dcterms:created xsi:type="dcterms:W3CDTF">2022-02-21T08:28:36Z</dcterms:created>
  <dcterms:modified xsi:type="dcterms:W3CDTF">2025-04-03T01:37:54Z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2021-09-24T00:00:00Z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2021-10-09T00:00:00Z</vt:filetime>
  </property>
</Properties>
</file>